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70"/>
    <a:srgbClr val="4B4A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719"/>
  </p:normalViewPr>
  <p:slideViewPr>
    <p:cSldViewPr snapToGrid="0" snapToObjects="1">
      <p:cViewPr varScale="1">
        <p:scale>
          <a:sx n="148" d="100"/>
          <a:sy n="148" d="100"/>
        </p:scale>
        <p:origin x="13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C579129-9ACE-754D-B90C-D89BFE56B5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14997" y="804447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998E1F4-296D-6C4A-8C89-E43AD7A3D9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74724" y="3667124"/>
            <a:ext cx="1649205" cy="23895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296DEA61-75D4-FC4C-8664-B58E267108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67490" y="3918914"/>
            <a:ext cx="1556439" cy="23895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15">
            <a:extLst>
              <a:ext uri="{FF2B5EF4-FFF2-40B4-BE49-F238E27FC236}">
                <a16:creationId xmlns:a16="http://schemas.microsoft.com/office/drawing/2014/main" id="{86104FB3-63ED-D445-80D8-F4D20EDAABA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127124" y="4207151"/>
            <a:ext cx="1496805" cy="23895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Content Placeholder 15">
            <a:extLst>
              <a:ext uri="{FF2B5EF4-FFF2-40B4-BE49-F238E27FC236}">
                <a16:creationId xmlns:a16="http://schemas.microsoft.com/office/drawing/2014/main" id="{B53AAA54-AEEB-AA48-B7C4-EF2D83F0EF91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90400" y="111603"/>
            <a:ext cx="8126825" cy="45492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348C2CFD-4413-BA46-9EEE-DD00FCFC291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968625" y="3906838"/>
            <a:ext cx="3204614" cy="2235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33">
            <a:extLst>
              <a:ext uri="{FF2B5EF4-FFF2-40B4-BE49-F238E27FC236}">
                <a16:creationId xmlns:a16="http://schemas.microsoft.com/office/drawing/2014/main" id="{EDCD285D-4C4E-874C-8E37-F2E3E1A5269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968625" y="953603"/>
            <a:ext cx="3204614" cy="82550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Text Placeholder 33">
            <a:extLst>
              <a:ext uri="{FF2B5EF4-FFF2-40B4-BE49-F238E27FC236}">
                <a16:creationId xmlns:a16="http://schemas.microsoft.com/office/drawing/2014/main" id="{70B30112-5935-4C44-B65F-391B9733CCB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968625" y="2033172"/>
            <a:ext cx="3204614" cy="125391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33">
            <a:extLst>
              <a:ext uri="{FF2B5EF4-FFF2-40B4-BE49-F238E27FC236}">
                <a16:creationId xmlns:a16="http://schemas.microsoft.com/office/drawing/2014/main" id="{789E0FAA-1927-2B46-8020-90C345CCC3D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438421" y="3786600"/>
            <a:ext cx="2150026" cy="101434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33">
            <a:extLst>
              <a:ext uri="{FF2B5EF4-FFF2-40B4-BE49-F238E27FC236}">
                <a16:creationId xmlns:a16="http://schemas.microsoft.com/office/drawing/2014/main" id="{A29C0D93-FE13-504E-8F96-6677B6440D7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438421" y="5120858"/>
            <a:ext cx="2150026" cy="101434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33">
            <a:extLst>
              <a:ext uri="{FF2B5EF4-FFF2-40B4-BE49-F238E27FC236}">
                <a16:creationId xmlns:a16="http://schemas.microsoft.com/office/drawing/2014/main" id="{9841A136-5E1C-ED41-8931-6AD06B7269E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7187" y="4825377"/>
            <a:ext cx="2150026" cy="13098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  <a:defRPr sz="1050" i="1"/>
            </a:lvl1pPr>
          </a:lstStyle>
          <a:p>
            <a:pPr lvl="0"/>
            <a:r>
              <a:rPr lang="en-US" dirty="0"/>
              <a:t>“Click to edit text”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4C2B6714-23D0-0D4F-A0AA-16EFD35439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90400" y="2733090"/>
            <a:ext cx="2262739" cy="56766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i="1"/>
            </a:lvl1pPr>
          </a:lstStyle>
          <a:p>
            <a:pPr lvl="0"/>
            <a:r>
              <a:rPr lang="en-US" dirty="0"/>
              <a:t>“Click to edit text”</a:t>
            </a:r>
          </a:p>
        </p:txBody>
      </p:sp>
    </p:spTree>
    <p:extLst>
      <p:ext uri="{BB962C8B-B14F-4D97-AF65-F5344CB8AC3E}">
        <p14:creationId xmlns:p14="http://schemas.microsoft.com/office/powerpoint/2010/main" val="188162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drawing of a face&#10;&#10;Description automatically generated">
            <a:extLst>
              <a:ext uri="{FF2B5EF4-FFF2-40B4-BE49-F238E27FC236}">
                <a16:creationId xmlns:a16="http://schemas.microsoft.com/office/drawing/2014/main" id="{E4F66D94-C45F-404A-A52C-33BC98E63F31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063" y="6443661"/>
            <a:ext cx="415290" cy="190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6DB6D8E-59B6-4045-B806-1E3596DBA120}"/>
              </a:ext>
            </a:extLst>
          </p:cNvPr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30" y="6290694"/>
            <a:ext cx="1604645" cy="534670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DA5D6ECA-CEB4-9A46-822E-4162BC246256}"/>
              </a:ext>
            </a:extLst>
          </p:cNvPr>
          <p:cNvPicPr/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782" y="6335793"/>
            <a:ext cx="1441450" cy="398780"/>
          </a:xfrm>
          <a:prstGeom prst="rect">
            <a:avLst/>
          </a:prstGeom>
        </p:spPr>
      </p:pic>
      <p:sp>
        <p:nvSpPr>
          <p:cNvPr id="12" name="Text Box 6">
            <a:extLst>
              <a:ext uri="{FF2B5EF4-FFF2-40B4-BE49-F238E27FC236}">
                <a16:creationId xmlns:a16="http://schemas.microsoft.com/office/drawing/2014/main" id="{B2715509-DCD3-AE45-BEB7-2D505B21D394}"/>
              </a:ext>
            </a:extLst>
          </p:cNvPr>
          <p:cNvSpPr txBox="1"/>
          <p:nvPr userDrawn="1"/>
        </p:nvSpPr>
        <p:spPr>
          <a:xfrm>
            <a:off x="468730" y="700073"/>
            <a:ext cx="2286000" cy="2697480"/>
          </a:xfrm>
          <a:prstGeom prst="roundRect">
            <a:avLst>
              <a:gd name="adj" fmla="val 6160"/>
            </a:avLst>
          </a:prstGeom>
          <a:noFill/>
          <a:ln w="19050" cap="rnd">
            <a:solidFill>
              <a:srgbClr val="007698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5137"/>
                      <a:gd name="connsiteY0" fmla="*/ 0 h 5848538"/>
                      <a:gd name="connsiteX1" fmla="*/ 493233 w 2055137"/>
                      <a:gd name="connsiteY1" fmla="*/ 0 h 5848538"/>
                      <a:gd name="connsiteX2" fmla="*/ 1007017 w 2055137"/>
                      <a:gd name="connsiteY2" fmla="*/ 0 h 5848538"/>
                      <a:gd name="connsiteX3" fmla="*/ 1541353 w 2055137"/>
                      <a:gd name="connsiteY3" fmla="*/ 0 h 5848538"/>
                      <a:gd name="connsiteX4" fmla="*/ 2055137 w 2055137"/>
                      <a:gd name="connsiteY4" fmla="*/ 0 h 5848538"/>
                      <a:gd name="connsiteX5" fmla="*/ 2055137 w 2055137"/>
                      <a:gd name="connsiteY5" fmla="*/ 584854 h 5848538"/>
                      <a:gd name="connsiteX6" fmla="*/ 2055137 w 2055137"/>
                      <a:gd name="connsiteY6" fmla="*/ 1228193 h 5848538"/>
                      <a:gd name="connsiteX7" fmla="*/ 2055137 w 2055137"/>
                      <a:gd name="connsiteY7" fmla="*/ 1696076 h 5848538"/>
                      <a:gd name="connsiteX8" fmla="*/ 2055137 w 2055137"/>
                      <a:gd name="connsiteY8" fmla="*/ 2105474 h 5848538"/>
                      <a:gd name="connsiteX9" fmla="*/ 2055137 w 2055137"/>
                      <a:gd name="connsiteY9" fmla="*/ 2573357 h 5848538"/>
                      <a:gd name="connsiteX10" fmla="*/ 2055137 w 2055137"/>
                      <a:gd name="connsiteY10" fmla="*/ 3099725 h 5848538"/>
                      <a:gd name="connsiteX11" fmla="*/ 2055137 w 2055137"/>
                      <a:gd name="connsiteY11" fmla="*/ 3684579 h 5848538"/>
                      <a:gd name="connsiteX12" fmla="*/ 2055137 w 2055137"/>
                      <a:gd name="connsiteY12" fmla="*/ 4152462 h 5848538"/>
                      <a:gd name="connsiteX13" fmla="*/ 2055137 w 2055137"/>
                      <a:gd name="connsiteY13" fmla="*/ 4854287 h 5848538"/>
                      <a:gd name="connsiteX14" fmla="*/ 2055137 w 2055137"/>
                      <a:gd name="connsiteY14" fmla="*/ 5848538 h 5848538"/>
                      <a:gd name="connsiteX15" fmla="*/ 1500250 w 2055137"/>
                      <a:gd name="connsiteY15" fmla="*/ 5848538 h 5848538"/>
                      <a:gd name="connsiteX16" fmla="*/ 986466 w 2055137"/>
                      <a:gd name="connsiteY16" fmla="*/ 5848538 h 5848538"/>
                      <a:gd name="connsiteX17" fmla="*/ 472682 w 2055137"/>
                      <a:gd name="connsiteY17" fmla="*/ 5848538 h 5848538"/>
                      <a:gd name="connsiteX18" fmla="*/ 0 w 2055137"/>
                      <a:gd name="connsiteY18" fmla="*/ 5848538 h 5848538"/>
                      <a:gd name="connsiteX19" fmla="*/ 0 w 2055137"/>
                      <a:gd name="connsiteY19" fmla="*/ 5205199 h 5848538"/>
                      <a:gd name="connsiteX20" fmla="*/ 0 w 2055137"/>
                      <a:gd name="connsiteY20" fmla="*/ 4561860 h 5848538"/>
                      <a:gd name="connsiteX21" fmla="*/ 0 w 2055137"/>
                      <a:gd name="connsiteY21" fmla="*/ 3918520 h 5848538"/>
                      <a:gd name="connsiteX22" fmla="*/ 0 w 2055137"/>
                      <a:gd name="connsiteY22" fmla="*/ 3275181 h 5848538"/>
                      <a:gd name="connsiteX23" fmla="*/ 0 w 2055137"/>
                      <a:gd name="connsiteY23" fmla="*/ 2573357 h 5848538"/>
                      <a:gd name="connsiteX24" fmla="*/ 0 w 2055137"/>
                      <a:gd name="connsiteY24" fmla="*/ 1988503 h 5848538"/>
                      <a:gd name="connsiteX25" fmla="*/ 0 w 2055137"/>
                      <a:gd name="connsiteY25" fmla="*/ 1345164 h 5848538"/>
                      <a:gd name="connsiteX26" fmla="*/ 0 w 2055137"/>
                      <a:gd name="connsiteY26" fmla="*/ 760310 h 5848538"/>
                      <a:gd name="connsiteX27" fmla="*/ 0 w 2055137"/>
                      <a:gd name="connsiteY27" fmla="*/ 0 h 58485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2055137" h="5848538" fill="none" extrusionOk="0">
                        <a:moveTo>
                          <a:pt x="0" y="0"/>
                        </a:moveTo>
                        <a:cubicBezTo>
                          <a:pt x="230519" y="-8299"/>
                          <a:pt x="280885" y="51806"/>
                          <a:pt x="493233" y="0"/>
                        </a:cubicBezTo>
                        <a:cubicBezTo>
                          <a:pt x="705581" y="-51806"/>
                          <a:pt x="849601" y="56888"/>
                          <a:pt x="1007017" y="0"/>
                        </a:cubicBezTo>
                        <a:cubicBezTo>
                          <a:pt x="1164433" y="-56888"/>
                          <a:pt x="1397888" y="58391"/>
                          <a:pt x="1541353" y="0"/>
                        </a:cubicBezTo>
                        <a:cubicBezTo>
                          <a:pt x="1684818" y="-58391"/>
                          <a:pt x="1826908" y="26034"/>
                          <a:pt x="2055137" y="0"/>
                        </a:cubicBezTo>
                        <a:cubicBezTo>
                          <a:pt x="2071200" y="204347"/>
                          <a:pt x="2054143" y="321542"/>
                          <a:pt x="2055137" y="584854"/>
                        </a:cubicBezTo>
                        <a:cubicBezTo>
                          <a:pt x="2056131" y="848166"/>
                          <a:pt x="1999312" y="930570"/>
                          <a:pt x="2055137" y="1228193"/>
                        </a:cubicBezTo>
                        <a:cubicBezTo>
                          <a:pt x="2110962" y="1525816"/>
                          <a:pt x="2026699" y="1543964"/>
                          <a:pt x="2055137" y="1696076"/>
                        </a:cubicBezTo>
                        <a:cubicBezTo>
                          <a:pt x="2083575" y="1848188"/>
                          <a:pt x="2030063" y="2000267"/>
                          <a:pt x="2055137" y="2105474"/>
                        </a:cubicBezTo>
                        <a:cubicBezTo>
                          <a:pt x="2080211" y="2210681"/>
                          <a:pt x="2041432" y="2450697"/>
                          <a:pt x="2055137" y="2573357"/>
                        </a:cubicBezTo>
                        <a:cubicBezTo>
                          <a:pt x="2068842" y="2696017"/>
                          <a:pt x="2022644" y="2971330"/>
                          <a:pt x="2055137" y="3099725"/>
                        </a:cubicBezTo>
                        <a:cubicBezTo>
                          <a:pt x="2087630" y="3228120"/>
                          <a:pt x="2010041" y="3545247"/>
                          <a:pt x="2055137" y="3684579"/>
                        </a:cubicBezTo>
                        <a:cubicBezTo>
                          <a:pt x="2100233" y="3823911"/>
                          <a:pt x="2042453" y="3928281"/>
                          <a:pt x="2055137" y="4152462"/>
                        </a:cubicBezTo>
                        <a:cubicBezTo>
                          <a:pt x="2067821" y="4376643"/>
                          <a:pt x="1993984" y="4624323"/>
                          <a:pt x="2055137" y="4854287"/>
                        </a:cubicBezTo>
                        <a:cubicBezTo>
                          <a:pt x="2116290" y="5084252"/>
                          <a:pt x="1953832" y="5385837"/>
                          <a:pt x="2055137" y="5848538"/>
                        </a:cubicBezTo>
                        <a:cubicBezTo>
                          <a:pt x="1821692" y="5865663"/>
                          <a:pt x="1668945" y="5847945"/>
                          <a:pt x="1500250" y="5848538"/>
                        </a:cubicBezTo>
                        <a:cubicBezTo>
                          <a:pt x="1331555" y="5849131"/>
                          <a:pt x="1176098" y="5789645"/>
                          <a:pt x="986466" y="5848538"/>
                        </a:cubicBezTo>
                        <a:cubicBezTo>
                          <a:pt x="796834" y="5907431"/>
                          <a:pt x="658507" y="5826072"/>
                          <a:pt x="472682" y="5848538"/>
                        </a:cubicBezTo>
                        <a:cubicBezTo>
                          <a:pt x="286857" y="5871004"/>
                          <a:pt x="167268" y="5841913"/>
                          <a:pt x="0" y="5848538"/>
                        </a:cubicBezTo>
                        <a:cubicBezTo>
                          <a:pt x="-15143" y="5603795"/>
                          <a:pt x="57144" y="5403407"/>
                          <a:pt x="0" y="5205199"/>
                        </a:cubicBezTo>
                        <a:cubicBezTo>
                          <a:pt x="-57144" y="5006991"/>
                          <a:pt x="13070" y="4750479"/>
                          <a:pt x="0" y="4561860"/>
                        </a:cubicBezTo>
                        <a:cubicBezTo>
                          <a:pt x="-13070" y="4373241"/>
                          <a:pt x="4367" y="4092731"/>
                          <a:pt x="0" y="3918520"/>
                        </a:cubicBezTo>
                        <a:cubicBezTo>
                          <a:pt x="-4367" y="3744309"/>
                          <a:pt x="44277" y="3499079"/>
                          <a:pt x="0" y="3275181"/>
                        </a:cubicBezTo>
                        <a:cubicBezTo>
                          <a:pt x="-44277" y="3051283"/>
                          <a:pt x="49351" y="2850064"/>
                          <a:pt x="0" y="2573357"/>
                        </a:cubicBezTo>
                        <a:cubicBezTo>
                          <a:pt x="-49351" y="2296650"/>
                          <a:pt x="17177" y="2218035"/>
                          <a:pt x="0" y="1988503"/>
                        </a:cubicBezTo>
                        <a:cubicBezTo>
                          <a:pt x="-17177" y="1758971"/>
                          <a:pt x="40998" y="1533190"/>
                          <a:pt x="0" y="1345164"/>
                        </a:cubicBezTo>
                        <a:cubicBezTo>
                          <a:pt x="-40998" y="1157138"/>
                          <a:pt x="23758" y="957088"/>
                          <a:pt x="0" y="760310"/>
                        </a:cubicBezTo>
                        <a:cubicBezTo>
                          <a:pt x="-23758" y="563532"/>
                          <a:pt x="21935" y="180710"/>
                          <a:pt x="0" y="0"/>
                        </a:cubicBezTo>
                        <a:close/>
                      </a:path>
                      <a:path w="2055137" h="5848538" stroke="0" extrusionOk="0">
                        <a:moveTo>
                          <a:pt x="0" y="0"/>
                        </a:moveTo>
                        <a:cubicBezTo>
                          <a:pt x="156663" y="-1182"/>
                          <a:pt x="382866" y="41593"/>
                          <a:pt x="493233" y="0"/>
                        </a:cubicBezTo>
                        <a:cubicBezTo>
                          <a:pt x="603600" y="-41593"/>
                          <a:pt x="750121" y="26602"/>
                          <a:pt x="945363" y="0"/>
                        </a:cubicBezTo>
                        <a:cubicBezTo>
                          <a:pt x="1140605" y="-26602"/>
                          <a:pt x="1273222" y="50778"/>
                          <a:pt x="1500250" y="0"/>
                        </a:cubicBezTo>
                        <a:cubicBezTo>
                          <a:pt x="1727278" y="-50778"/>
                          <a:pt x="1848424" y="35983"/>
                          <a:pt x="2055137" y="0"/>
                        </a:cubicBezTo>
                        <a:cubicBezTo>
                          <a:pt x="2079969" y="111858"/>
                          <a:pt x="2027660" y="346889"/>
                          <a:pt x="2055137" y="526368"/>
                        </a:cubicBezTo>
                        <a:cubicBezTo>
                          <a:pt x="2082614" y="705847"/>
                          <a:pt x="2024174" y="815815"/>
                          <a:pt x="2055137" y="994251"/>
                        </a:cubicBezTo>
                        <a:cubicBezTo>
                          <a:pt x="2086100" y="1172687"/>
                          <a:pt x="1999023" y="1287395"/>
                          <a:pt x="2055137" y="1579105"/>
                        </a:cubicBezTo>
                        <a:cubicBezTo>
                          <a:pt x="2111251" y="1870815"/>
                          <a:pt x="2009997" y="1967726"/>
                          <a:pt x="2055137" y="2163959"/>
                        </a:cubicBezTo>
                        <a:cubicBezTo>
                          <a:pt x="2100277" y="2360192"/>
                          <a:pt x="2023221" y="2525530"/>
                          <a:pt x="2055137" y="2631842"/>
                        </a:cubicBezTo>
                        <a:cubicBezTo>
                          <a:pt x="2087053" y="2738154"/>
                          <a:pt x="2028128" y="2912386"/>
                          <a:pt x="2055137" y="3099725"/>
                        </a:cubicBezTo>
                        <a:cubicBezTo>
                          <a:pt x="2082146" y="3287064"/>
                          <a:pt x="2005698" y="3424312"/>
                          <a:pt x="2055137" y="3684579"/>
                        </a:cubicBezTo>
                        <a:cubicBezTo>
                          <a:pt x="2104576" y="3944846"/>
                          <a:pt x="2040678" y="4143256"/>
                          <a:pt x="2055137" y="4327918"/>
                        </a:cubicBezTo>
                        <a:cubicBezTo>
                          <a:pt x="2069596" y="4512580"/>
                          <a:pt x="2017626" y="4534653"/>
                          <a:pt x="2055137" y="4737316"/>
                        </a:cubicBezTo>
                        <a:cubicBezTo>
                          <a:pt x="2092648" y="4939979"/>
                          <a:pt x="2029746" y="5102710"/>
                          <a:pt x="2055137" y="5322170"/>
                        </a:cubicBezTo>
                        <a:cubicBezTo>
                          <a:pt x="2080528" y="5541630"/>
                          <a:pt x="2023015" y="5676726"/>
                          <a:pt x="2055137" y="5848538"/>
                        </a:cubicBezTo>
                        <a:cubicBezTo>
                          <a:pt x="1803976" y="5853630"/>
                          <a:pt x="1769924" y="5790239"/>
                          <a:pt x="1541353" y="5848538"/>
                        </a:cubicBezTo>
                        <a:cubicBezTo>
                          <a:pt x="1312782" y="5906837"/>
                          <a:pt x="1251662" y="5784082"/>
                          <a:pt x="986466" y="5848538"/>
                        </a:cubicBezTo>
                        <a:cubicBezTo>
                          <a:pt x="721270" y="5912994"/>
                          <a:pt x="643502" y="5841763"/>
                          <a:pt x="472682" y="5848538"/>
                        </a:cubicBezTo>
                        <a:cubicBezTo>
                          <a:pt x="301862" y="5855313"/>
                          <a:pt x="214821" y="5806485"/>
                          <a:pt x="0" y="5848538"/>
                        </a:cubicBezTo>
                        <a:cubicBezTo>
                          <a:pt x="-10605" y="5623115"/>
                          <a:pt x="14395" y="5535647"/>
                          <a:pt x="0" y="5380655"/>
                        </a:cubicBezTo>
                        <a:cubicBezTo>
                          <a:pt x="-14395" y="5225663"/>
                          <a:pt x="39719" y="5082134"/>
                          <a:pt x="0" y="4854287"/>
                        </a:cubicBezTo>
                        <a:cubicBezTo>
                          <a:pt x="-39719" y="4626440"/>
                          <a:pt x="11386" y="4469378"/>
                          <a:pt x="0" y="4152462"/>
                        </a:cubicBezTo>
                        <a:cubicBezTo>
                          <a:pt x="-11386" y="3835547"/>
                          <a:pt x="40962" y="3756912"/>
                          <a:pt x="0" y="3567608"/>
                        </a:cubicBezTo>
                        <a:cubicBezTo>
                          <a:pt x="-40962" y="3378304"/>
                          <a:pt x="6965" y="3286111"/>
                          <a:pt x="0" y="3041240"/>
                        </a:cubicBezTo>
                        <a:cubicBezTo>
                          <a:pt x="-6965" y="2796369"/>
                          <a:pt x="24625" y="2736578"/>
                          <a:pt x="0" y="2631842"/>
                        </a:cubicBezTo>
                        <a:cubicBezTo>
                          <a:pt x="-24625" y="2527106"/>
                          <a:pt x="14744" y="2366568"/>
                          <a:pt x="0" y="2222444"/>
                        </a:cubicBezTo>
                        <a:cubicBezTo>
                          <a:pt x="-14744" y="2078320"/>
                          <a:pt x="72746" y="1723868"/>
                          <a:pt x="0" y="1579105"/>
                        </a:cubicBezTo>
                        <a:cubicBezTo>
                          <a:pt x="-72746" y="1434342"/>
                          <a:pt x="37415" y="1296445"/>
                          <a:pt x="0" y="1111222"/>
                        </a:cubicBezTo>
                        <a:cubicBezTo>
                          <a:pt x="-37415" y="925999"/>
                          <a:pt x="84200" y="3833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286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500BB9C9-9955-C842-A46C-99F164170C88}"/>
              </a:ext>
            </a:extLst>
          </p:cNvPr>
          <p:cNvSpPr txBox="1"/>
          <p:nvPr userDrawn="1"/>
        </p:nvSpPr>
        <p:spPr>
          <a:xfrm>
            <a:off x="2926080" y="694289"/>
            <a:ext cx="3291840" cy="2697480"/>
          </a:xfrm>
          <a:prstGeom prst="roundRect">
            <a:avLst>
              <a:gd name="adj" fmla="val 6160"/>
            </a:avLst>
          </a:prstGeom>
          <a:noFill/>
          <a:ln w="19050" cap="rnd">
            <a:solidFill>
              <a:srgbClr val="007698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5137"/>
                      <a:gd name="connsiteY0" fmla="*/ 0 h 5848538"/>
                      <a:gd name="connsiteX1" fmla="*/ 493233 w 2055137"/>
                      <a:gd name="connsiteY1" fmla="*/ 0 h 5848538"/>
                      <a:gd name="connsiteX2" fmla="*/ 1007017 w 2055137"/>
                      <a:gd name="connsiteY2" fmla="*/ 0 h 5848538"/>
                      <a:gd name="connsiteX3" fmla="*/ 1541353 w 2055137"/>
                      <a:gd name="connsiteY3" fmla="*/ 0 h 5848538"/>
                      <a:gd name="connsiteX4" fmla="*/ 2055137 w 2055137"/>
                      <a:gd name="connsiteY4" fmla="*/ 0 h 5848538"/>
                      <a:gd name="connsiteX5" fmla="*/ 2055137 w 2055137"/>
                      <a:gd name="connsiteY5" fmla="*/ 584854 h 5848538"/>
                      <a:gd name="connsiteX6" fmla="*/ 2055137 w 2055137"/>
                      <a:gd name="connsiteY6" fmla="*/ 1228193 h 5848538"/>
                      <a:gd name="connsiteX7" fmla="*/ 2055137 w 2055137"/>
                      <a:gd name="connsiteY7" fmla="*/ 1696076 h 5848538"/>
                      <a:gd name="connsiteX8" fmla="*/ 2055137 w 2055137"/>
                      <a:gd name="connsiteY8" fmla="*/ 2105474 h 5848538"/>
                      <a:gd name="connsiteX9" fmla="*/ 2055137 w 2055137"/>
                      <a:gd name="connsiteY9" fmla="*/ 2573357 h 5848538"/>
                      <a:gd name="connsiteX10" fmla="*/ 2055137 w 2055137"/>
                      <a:gd name="connsiteY10" fmla="*/ 3099725 h 5848538"/>
                      <a:gd name="connsiteX11" fmla="*/ 2055137 w 2055137"/>
                      <a:gd name="connsiteY11" fmla="*/ 3684579 h 5848538"/>
                      <a:gd name="connsiteX12" fmla="*/ 2055137 w 2055137"/>
                      <a:gd name="connsiteY12" fmla="*/ 4152462 h 5848538"/>
                      <a:gd name="connsiteX13" fmla="*/ 2055137 w 2055137"/>
                      <a:gd name="connsiteY13" fmla="*/ 4854287 h 5848538"/>
                      <a:gd name="connsiteX14" fmla="*/ 2055137 w 2055137"/>
                      <a:gd name="connsiteY14" fmla="*/ 5848538 h 5848538"/>
                      <a:gd name="connsiteX15" fmla="*/ 1500250 w 2055137"/>
                      <a:gd name="connsiteY15" fmla="*/ 5848538 h 5848538"/>
                      <a:gd name="connsiteX16" fmla="*/ 986466 w 2055137"/>
                      <a:gd name="connsiteY16" fmla="*/ 5848538 h 5848538"/>
                      <a:gd name="connsiteX17" fmla="*/ 472682 w 2055137"/>
                      <a:gd name="connsiteY17" fmla="*/ 5848538 h 5848538"/>
                      <a:gd name="connsiteX18" fmla="*/ 0 w 2055137"/>
                      <a:gd name="connsiteY18" fmla="*/ 5848538 h 5848538"/>
                      <a:gd name="connsiteX19" fmla="*/ 0 w 2055137"/>
                      <a:gd name="connsiteY19" fmla="*/ 5205199 h 5848538"/>
                      <a:gd name="connsiteX20" fmla="*/ 0 w 2055137"/>
                      <a:gd name="connsiteY20" fmla="*/ 4561860 h 5848538"/>
                      <a:gd name="connsiteX21" fmla="*/ 0 w 2055137"/>
                      <a:gd name="connsiteY21" fmla="*/ 3918520 h 5848538"/>
                      <a:gd name="connsiteX22" fmla="*/ 0 w 2055137"/>
                      <a:gd name="connsiteY22" fmla="*/ 3275181 h 5848538"/>
                      <a:gd name="connsiteX23" fmla="*/ 0 w 2055137"/>
                      <a:gd name="connsiteY23" fmla="*/ 2573357 h 5848538"/>
                      <a:gd name="connsiteX24" fmla="*/ 0 w 2055137"/>
                      <a:gd name="connsiteY24" fmla="*/ 1988503 h 5848538"/>
                      <a:gd name="connsiteX25" fmla="*/ 0 w 2055137"/>
                      <a:gd name="connsiteY25" fmla="*/ 1345164 h 5848538"/>
                      <a:gd name="connsiteX26" fmla="*/ 0 w 2055137"/>
                      <a:gd name="connsiteY26" fmla="*/ 760310 h 5848538"/>
                      <a:gd name="connsiteX27" fmla="*/ 0 w 2055137"/>
                      <a:gd name="connsiteY27" fmla="*/ 0 h 58485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2055137" h="5848538" fill="none" extrusionOk="0">
                        <a:moveTo>
                          <a:pt x="0" y="0"/>
                        </a:moveTo>
                        <a:cubicBezTo>
                          <a:pt x="230519" y="-8299"/>
                          <a:pt x="280885" y="51806"/>
                          <a:pt x="493233" y="0"/>
                        </a:cubicBezTo>
                        <a:cubicBezTo>
                          <a:pt x="705581" y="-51806"/>
                          <a:pt x="849601" y="56888"/>
                          <a:pt x="1007017" y="0"/>
                        </a:cubicBezTo>
                        <a:cubicBezTo>
                          <a:pt x="1164433" y="-56888"/>
                          <a:pt x="1397888" y="58391"/>
                          <a:pt x="1541353" y="0"/>
                        </a:cubicBezTo>
                        <a:cubicBezTo>
                          <a:pt x="1684818" y="-58391"/>
                          <a:pt x="1826908" y="26034"/>
                          <a:pt x="2055137" y="0"/>
                        </a:cubicBezTo>
                        <a:cubicBezTo>
                          <a:pt x="2071200" y="204347"/>
                          <a:pt x="2054143" y="321542"/>
                          <a:pt x="2055137" y="584854"/>
                        </a:cubicBezTo>
                        <a:cubicBezTo>
                          <a:pt x="2056131" y="848166"/>
                          <a:pt x="1999312" y="930570"/>
                          <a:pt x="2055137" y="1228193"/>
                        </a:cubicBezTo>
                        <a:cubicBezTo>
                          <a:pt x="2110962" y="1525816"/>
                          <a:pt x="2026699" y="1543964"/>
                          <a:pt x="2055137" y="1696076"/>
                        </a:cubicBezTo>
                        <a:cubicBezTo>
                          <a:pt x="2083575" y="1848188"/>
                          <a:pt x="2030063" y="2000267"/>
                          <a:pt x="2055137" y="2105474"/>
                        </a:cubicBezTo>
                        <a:cubicBezTo>
                          <a:pt x="2080211" y="2210681"/>
                          <a:pt x="2041432" y="2450697"/>
                          <a:pt x="2055137" y="2573357"/>
                        </a:cubicBezTo>
                        <a:cubicBezTo>
                          <a:pt x="2068842" y="2696017"/>
                          <a:pt x="2022644" y="2971330"/>
                          <a:pt x="2055137" y="3099725"/>
                        </a:cubicBezTo>
                        <a:cubicBezTo>
                          <a:pt x="2087630" y="3228120"/>
                          <a:pt x="2010041" y="3545247"/>
                          <a:pt x="2055137" y="3684579"/>
                        </a:cubicBezTo>
                        <a:cubicBezTo>
                          <a:pt x="2100233" y="3823911"/>
                          <a:pt x="2042453" y="3928281"/>
                          <a:pt x="2055137" y="4152462"/>
                        </a:cubicBezTo>
                        <a:cubicBezTo>
                          <a:pt x="2067821" y="4376643"/>
                          <a:pt x="1993984" y="4624323"/>
                          <a:pt x="2055137" y="4854287"/>
                        </a:cubicBezTo>
                        <a:cubicBezTo>
                          <a:pt x="2116290" y="5084252"/>
                          <a:pt x="1953832" y="5385837"/>
                          <a:pt x="2055137" y="5848538"/>
                        </a:cubicBezTo>
                        <a:cubicBezTo>
                          <a:pt x="1821692" y="5865663"/>
                          <a:pt x="1668945" y="5847945"/>
                          <a:pt x="1500250" y="5848538"/>
                        </a:cubicBezTo>
                        <a:cubicBezTo>
                          <a:pt x="1331555" y="5849131"/>
                          <a:pt x="1176098" y="5789645"/>
                          <a:pt x="986466" y="5848538"/>
                        </a:cubicBezTo>
                        <a:cubicBezTo>
                          <a:pt x="796834" y="5907431"/>
                          <a:pt x="658507" y="5826072"/>
                          <a:pt x="472682" y="5848538"/>
                        </a:cubicBezTo>
                        <a:cubicBezTo>
                          <a:pt x="286857" y="5871004"/>
                          <a:pt x="167268" y="5841913"/>
                          <a:pt x="0" y="5848538"/>
                        </a:cubicBezTo>
                        <a:cubicBezTo>
                          <a:pt x="-15143" y="5603795"/>
                          <a:pt x="57144" y="5403407"/>
                          <a:pt x="0" y="5205199"/>
                        </a:cubicBezTo>
                        <a:cubicBezTo>
                          <a:pt x="-57144" y="5006991"/>
                          <a:pt x="13070" y="4750479"/>
                          <a:pt x="0" y="4561860"/>
                        </a:cubicBezTo>
                        <a:cubicBezTo>
                          <a:pt x="-13070" y="4373241"/>
                          <a:pt x="4367" y="4092731"/>
                          <a:pt x="0" y="3918520"/>
                        </a:cubicBezTo>
                        <a:cubicBezTo>
                          <a:pt x="-4367" y="3744309"/>
                          <a:pt x="44277" y="3499079"/>
                          <a:pt x="0" y="3275181"/>
                        </a:cubicBezTo>
                        <a:cubicBezTo>
                          <a:pt x="-44277" y="3051283"/>
                          <a:pt x="49351" y="2850064"/>
                          <a:pt x="0" y="2573357"/>
                        </a:cubicBezTo>
                        <a:cubicBezTo>
                          <a:pt x="-49351" y="2296650"/>
                          <a:pt x="17177" y="2218035"/>
                          <a:pt x="0" y="1988503"/>
                        </a:cubicBezTo>
                        <a:cubicBezTo>
                          <a:pt x="-17177" y="1758971"/>
                          <a:pt x="40998" y="1533190"/>
                          <a:pt x="0" y="1345164"/>
                        </a:cubicBezTo>
                        <a:cubicBezTo>
                          <a:pt x="-40998" y="1157138"/>
                          <a:pt x="23758" y="957088"/>
                          <a:pt x="0" y="760310"/>
                        </a:cubicBezTo>
                        <a:cubicBezTo>
                          <a:pt x="-23758" y="563532"/>
                          <a:pt x="21935" y="180710"/>
                          <a:pt x="0" y="0"/>
                        </a:cubicBezTo>
                        <a:close/>
                      </a:path>
                      <a:path w="2055137" h="5848538" stroke="0" extrusionOk="0">
                        <a:moveTo>
                          <a:pt x="0" y="0"/>
                        </a:moveTo>
                        <a:cubicBezTo>
                          <a:pt x="156663" y="-1182"/>
                          <a:pt x="382866" y="41593"/>
                          <a:pt x="493233" y="0"/>
                        </a:cubicBezTo>
                        <a:cubicBezTo>
                          <a:pt x="603600" y="-41593"/>
                          <a:pt x="750121" y="26602"/>
                          <a:pt x="945363" y="0"/>
                        </a:cubicBezTo>
                        <a:cubicBezTo>
                          <a:pt x="1140605" y="-26602"/>
                          <a:pt x="1273222" y="50778"/>
                          <a:pt x="1500250" y="0"/>
                        </a:cubicBezTo>
                        <a:cubicBezTo>
                          <a:pt x="1727278" y="-50778"/>
                          <a:pt x="1848424" y="35983"/>
                          <a:pt x="2055137" y="0"/>
                        </a:cubicBezTo>
                        <a:cubicBezTo>
                          <a:pt x="2079969" y="111858"/>
                          <a:pt x="2027660" y="346889"/>
                          <a:pt x="2055137" y="526368"/>
                        </a:cubicBezTo>
                        <a:cubicBezTo>
                          <a:pt x="2082614" y="705847"/>
                          <a:pt x="2024174" y="815815"/>
                          <a:pt x="2055137" y="994251"/>
                        </a:cubicBezTo>
                        <a:cubicBezTo>
                          <a:pt x="2086100" y="1172687"/>
                          <a:pt x="1999023" y="1287395"/>
                          <a:pt x="2055137" y="1579105"/>
                        </a:cubicBezTo>
                        <a:cubicBezTo>
                          <a:pt x="2111251" y="1870815"/>
                          <a:pt x="2009997" y="1967726"/>
                          <a:pt x="2055137" y="2163959"/>
                        </a:cubicBezTo>
                        <a:cubicBezTo>
                          <a:pt x="2100277" y="2360192"/>
                          <a:pt x="2023221" y="2525530"/>
                          <a:pt x="2055137" y="2631842"/>
                        </a:cubicBezTo>
                        <a:cubicBezTo>
                          <a:pt x="2087053" y="2738154"/>
                          <a:pt x="2028128" y="2912386"/>
                          <a:pt x="2055137" y="3099725"/>
                        </a:cubicBezTo>
                        <a:cubicBezTo>
                          <a:pt x="2082146" y="3287064"/>
                          <a:pt x="2005698" y="3424312"/>
                          <a:pt x="2055137" y="3684579"/>
                        </a:cubicBezTo>
                        <a:cubicBezTo>
                          <a:pt x="2104576" y="3944846"/>
                          <a:pt x="2040678" y="4143256"/>
                          <a:pt x="2055137" y="4327918"/>
                        </a:cubicBezTo>
                        <a:cubicBezTo>
                          <a:pt x="2069596" y="4512580"/>
                          <a:pt x="2017626" y="4534653"/>
                          <a:pt x="2055137" y="4737316"/>
                        </a:cubicBezTo>
                        <a:cubicBezTo>
                          <a:pt x="2092648" y="4939979"/>
                          <a:pt x="2029746" y="5102710"/>
                          <a:pt x="2055137" y="5322170"/>
                        </a:cubicBezTo>
                        <a:cubicBezTo>
                          <a:pt x="2080528" y="5541630"/>
                          <a:pt x="2023015" y="5676726"/>
                          <a:pt x="2055137" y="5848538"/>
                        </a:cubicBezTo>
                        <a:cubicBezTo>
                          <a:pt x="1803976" y="5853630"/>
                          <a:pt x="1769924" y="5790239"/>
                          <a:pt x="1541353" y="5848538"/>
                        </a:cubicBezTo>
                        <a:cubicBezTo>
                          <a:pt x="1312782" y="5906837"/>
                          <a:pt x="1251662" y="5784082"/>
                          <a:pt x="986466" y="5848538"/>
                        </a:cubicBezTo>
                        <a:cubicBezTo>
                          <a:pt x="721270" y="5912994"/>
                          <a:pt x="643502" y="5841763"/>
                          <a:pt x="472682" y="5848538"/>
                        </a:cubicBezTo>
                        <a:cubicBezTo>
                          <a:pt x="301862" y="5855313"/>
                          <a:pt x="214821" y="5806485"/>
                          <a:pt x="0" y="5848538"/>
                        </a:cubicBezTo>
                        <a:cubicBezTo>
                          <a:pt x="-10605" y="5623115"/>
                          <a:pt x="14395" y="5535647"/>
                          <a:pt x="0" y="5380655"/>
                        </a:cubicBezTo>
                        <a:cubicBezTo>
                          <a:pt x="-14395" y="5225663"/>
                          <a:pt x="39719" y="5082134"/>
                          <a:pt x="0" y="4854287"/>
                        </a:cubicBezTo>
                        <a:cubicBezTo>
                          <a:pt x="-39719" y="4626440"/>
                          <a:pt x="11386" y="4469378"/>
                          <a:pt x="0" y="4152462"/>
                        </a:cubicBezTo>
                        <a:cubicBezTo>
                          <a:pt x="-11386" y="3835547"/>
                          <a:pt x="40962" y="3756912"/>
                          <a:pt x="0" y="3567608"/>
                        </a:cubicBezTo>
                        <a:cubicBezTo>
                          <a:pt x="-40962" y="3378304"/>
                          <a:pt x="6965" y="3286111"/>
                          <a:pt x="0" y="3041240"/>
                        </a:cubicBezTo>
                        <a:cubicBezTo>
                          <a:pt x="-6965" y="2796369"/>
                          <a:pt x="24625" y="2736578"/>
                          <a:pt x="0" y="2631842"/>
                        </a:cubicBezTo>
                        <a:cubicBezTo>
                          <a:pt x="-24625" y="2527106"/>
                          <a:pt x="14744" y="2366568"/>
                          <a:pt x="0" y="2222444"/>
                        </a:cubicBezTo>
                        <a:cubicBezTo>
                          <a:pt x="-14744" y="2078320"/>
                          <a:pt x="72746" y="1723868"/>
                          <a:pt x="0" y="1579105"/>
                        </a:cubicBezTo>
                        <a:cubicBezTo>
                          <a:pt x="-72746" y="1434342"/>
                          <a:pt x="37415" y="1296445"/>
                          <a:pt x="0" y="1111222"/>
                        </a:cubicBezTo>
                        <a:cubicBezTo>
                          <a:pt x="-37415" y="925999"/>
                          <a:pt x="84200" y="3833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Goals: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Frustrations: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4B6CDBFE-486A-E64E-9D22-7ABF898AAB96}"/>
              </a:ext>
            </a:extLst>
          </p:cNvPr>
          <p:cNvSpPr txBox="1"/>
          <p:nvPr userDrawn="1"/>
        </p:nvSpPr>
        <p:spPr>
          <a:xfrm>
            <a:off x="468730" y="3521598"/>
            <a:ext cx="2286000" cy="2697480"/>
          </a:xfrm>
          <a:prstGeom prst="roundRect">
            <a:avLst>
              <a:gd name="adj" fmla="val 6160"/>
            </a:avLst>
          </a:prstGeom>
          <a:noFill/>
          <a:ln w="19050" cap="rnd">
            <a:solidFill>
              <a:srgbClr val="00A870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5137"/>
                      <a:gd name="connsiteY0" fmla="*/ 0 h 5848538"/>
                      <a:gd name="connsiteX1" fmla="*/ 493233 w 2055137"/>
                      <a:gd name="connsiteY1" fmla="*/ 0 h 5848538"/>
                      <a:gd name="connsiteX2" fmla="*/ 1007017 w 2055137"/>
                      <a:gd name="connsiteY2" fmla="*/ 0 h 5848538"/>
                      <a:gd name="connsiteX3" fmla="*/ 1541353 w 2055137"/>
                      <a:gd name="connsiteY3" fmla="*/ 0 h 5848538"/>
                      <a:gd name="connsiteX4" fmla="*/ 2055137 w 2055137"/>
                      <a:gd name="connsiteY4" fmla="*/ 0 h 5848538"/>
                      <a:gd name="connsiteX5" fmla="*/ 2055137 w 2055137"/>
                      <a:gd name="connsiteY5" fmla="*/ 584854 h 5848538"/>
                      <a:gd name="connsiteX6" fmla="*/ 2055137 w 2055137"/>
                      <a:gd name="connsiteY6" fmla="*/ 1228193 h 5848538"/>
                      <a:gd name="connsiteX7" fmla="*/ 2055137 w 2055137"/>
                      <a:gd name="connsiteY7" fmla="*/ 1696076 h 5848538"/>
                      <a:gd name="connsiteX8" fmla="*/ 2055137 w 2055137"/>
                      <a:gd name="connsiteY8" fmla="*/ 2105474 h 5848538"/>
                      <a:gd name="connsiteX9" fmla="*/ 2055137 w 2055137"/>
                      <a:gd name="connsiteY9" fmla="*/ 2573357 h 5848538"/>
                      <a:gd name="connsiteX10" fmla="*/ 2055137 w 2055137"/>
                      <a:gd name="connsiteY10" fmla="*/ 3099725 h 5848538"/>
                      <a:gd name="connsiteX11" fmla="*/ 2055137 w 2055137"/>
                      <a:gd name="connsiteY11" fmla="*/ 3684579 h 5848538"/>
                      <a:gd name="connsiteX12" fmla="*/ 2055137 w 2055137"/>
                      <a:gd name="connsiteY12" fmla="*/ 4152462 h 5848538"/>
                      <a:gd name="connsiteX13" fmla="*/ 2055137 w 2055137"/>
                      <a:gd name="connsiteY13" fmla="*/ 4854287 h 5848538"/>
                      <a:gd name="connsiteX14" fmla="*/ 2055137 w 2055137"/>
                      <a:gd name="connsiteY14" fmla="*/ 5848538 h 5848538"/>
                      <a:gd name="connsiteX15" fmla="*/ 1500250 w 2055137"/>
                      <a:gd name="connsiteY15" fmla="*/ 5848538 h 5848538"/>
                      <a:gd name="connsiteX16" fmla="*/ 986466 w 2055137"/>
                      <a:gd name="connsiteY16" fmla="*/ 5848538 h 5848538"/>
                      <a:gd name="connsiteX17" fmla="*/ 472682 w 2055137"/>
                      <a:gd name="connsiteY17" fmla="*/ 5848538 h 5848538"/>
                      <a:gd name="connsiteX18" fmla="*/ 0 w 2055137"/>
                      <a:gd name="connsiteY18" fmla="*/ 5848538 h 5848538"/>
                      <a:gd name="connsiteX19" fmla="*/ 0 w 2055137"/>
                      <a:gd name="connsiteY19" fmla="*/ 5205199 h 5848538"/>
                      <a:gd name="connsiteX20" fmla="*/ 0 w 2055137"/>
                      <a:gd name="connsiteY20" fmla="*/ 4561860 h 5848538"/>
                      <a:gd name="connsiteX21" fmla="*/ 0 w 2055137"/>
                      <a:gd name="connsiteY21" fmla="*/ 3918520 h 5848538"/>
                      <a:gd name="connsiteX22" fmla="*/ 0 w 2055137"/>
                      <a:gd name="connsiteY22" fmla="*/ 3275181 h 5848538"/>
                      <a:gd name="connsiteX23" fmla="*/ 0 w 2055137"/>
                      <a:gd name="connsiteY23" fmla="*/ 2573357 h 5848538"/>
                      <a:gd name="connsiteX24" fmla="*/ 0 w 2055137"/>
                      <a:gd name="connsiteY24" fmla="*/ 1988503 h 5848538"/>
                      <a:gd name="connsiteX25" fmla="*/ 0 w 2055137"/>
                      <a:gd name="connsiteY25" fmla="*/ 1345164 h 5848538"/>
                      <a:gd name="connsiteX26" fmla="*/ 0 w 2055137"/>
                      <a:gd name="connsiteY26" fmla="*/ 760310 h 5848538"/>
                      <a:gd name="connsiteX27" fmla="*/ 0 w 2055137"/>
                      <a:gd name="connsiteY27" fmla="*/ 0 h 58485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2055137" h="5848538" fill="none" extrusionOk="0">
                        <a:moveTo>
                          <a:pt x="0" y="0"/>
                        </a:moveTo>
                        <a:cubicBezTo>
                          <a:pt x="230519" y="-8299"/>
                          <a:pt x="280885" y="51806"/>
                          <a:pt x="493233" y="0"/>
                        </a:cubicBezTo>
                        <a:cubicBezTo>
                          <a:pt x="705581" y="-51806"/>
                          <a:pt x="849601" y="56888"/>
                          <a:pt x="1007017" y="0"/>
                        </a:cubicBezTo>
                        <a:cubicBezTo>
                          <a:pt x="1164433" y="-56888"/>
                          <a:pt x="1397888" y="58391"/>
                          <a:pt x="1541353" y="0"/>
                        </a:cubicBezTo>
                        <a:cubicBezTo>
                          <a:pt x="1684818" y="-58391"/>
                          <a:pt x="1826908" y="26034"/>
                          <a:pt x="2055137" y="0"/>
                        </a:cubicBezTo>
                        <a:cubicBezTo>
                          <a:pt x="2071200" y="204347"/>
                          <a:pt x="2054143" y="321542"/>
                          <a:pt x="2055137" y="584854"/>
                        </a:cubicBezTo>
                        <a:cubicBezTo>
                          <a:pt x="2056131" y="848166"/>
                          <a:pt x="1999312" y="930570"/>
                          <a:pt x="2055137" y="1228193"/>
                        </a:cubicBezTo>
                        <a:cubicBezTo>
                          <a:pt x="2110962" y="1525816"/>
                          <a:pt x="2026699" y="1543964"/>
                          <a:pt x="2055137" y="1696076"/>
                        </a:cubicBezTo>
                        <a:cubicBezTo>
                          <a:pt x="2083575" y="1848188"/>
                          <a:pt x="2030063" y="2000267"/>
                          <a:pt x="2055137" y="2105474"/>
                        </a:cubicBezTo>
                        <a:cubicBezTo>
                          <a:pt x="2080211" y="2210681"/>
                          <a:pt x="2041432" y="2450697"/>
                          <a:pt x="2055137" y="2573357"/>
                        </a:cubicBezTo>
                        <a:cubicBezTo>
                          <a:pt x="2068842" y="2696017"/>
                          <a:pt x="2022644" y="2971330"/>
                          <a:pt x="2055137" y="3099725"/>
                        </a:cubicBezTo>
                        <a:cubicBezTo>
                          <a:pt x="2087630" y="3228120"/>
                          <a:pt x="2010041" y="3545247"/>
                          <a:pt x="2055137" y="3684579"/>
                        </a:cubicBezTo>
                        <a:cubicBezTo>
                          <a:pt x="2100233" y="3823911"/>
                          <a:pt x="2042453" y="3928281"/>
                          <a:pt x="2055137" y="4152462"/>
                        </a:cubicBezTo>
                        <a:cubicBezTo>
                          <a:pt x="2067821" y="4376643"/>
                          <a:pt x="1993984" y="4624323"/>
                          <a:pt x="2055137" y="4854287"/>
                        </a:cubicBezTo>
                        <a:cubicBezTo>
                          <a:pt x="2116290" y="5084252"/>
                          <a:pt x="1953832" y="5385837"/>
                          <a:pt x="2055137" y="5848538"/>
                        </a:cubicBezTo>
                        <a:cubicBezTo>
                          <a:pt x="1821692" y="5865663"/>
                          <a:pt x="1668945" y="5847945"/>
                          <a:pt x="1500250" y="5848538"/>
                        </a:cubicBezTo>
                        <a:cubicBezTo>
                          <a:pt x="1331555" y="5849131"/>
                          <a:pt x="1176098" y="5789645"/>
                          <a:pt x="986466" y="5848538"/>
                        </a:cubicBezTo>
                        <a:cubicBezTo>
                          <a:pt x="796834" y="5907431"/>
                          <a:pt x="658507" y="5826072"/>
                          <a:pt x="472682" y="5848538"/>
                        </a:cubicBezTo>
                        <a:cubicBezTo>
                          <a:pt x="286857" y="5871004"/>
                          <a:pt x="167268" y="5841913"/>
                          <a:pt x="0" y="5848538"/>
                        </a:cubicBezTo>
                        <a:cubicBezTo>
                          <a:pt x="-15143" y="5603795"/>
                          <a:pt x="57144" y="5403407"/>
                          <a:pt x="0" y="5205199"/>
                        </a:cubicBezTo>
                        <a:cubicBezTo>
                          <a:pt x="-57144" y="5006991"/>
                          <a:pt x="13070" y="4750479"/>
                          <a:pt x="0" y="4561860"/>
                        </a:cubicBezTo>
                        <a:cubicBezTo>
                          <a:pt x="-13070" y="4373241"/>
                          <a:pt x="4367" y="4092731"/>
                          <a:pt x="0" y="3918520"/>
                        </a:cubicBezTo>
                        <a:cubicBezTo>
                          <a:pt x="-4367" y="3744309"/>
                          <a:pt x="44277" y="3499079"/>
                          <a:pt x="0" y="3275181"/>
                        </a:cubicBezTo>
                        <a:cubicBezTo>
                          <a:pt x="-44277" y="3051283"/>
                          <a:pt x="49351" y="2850064"/>
                          <a:pt x="0" y="2573357"/>
                        </a:cubicBezTo>
                        <a:cubicBezTo>
                          <a:pt x="-49351" y="2296650"/>
                          <a:pt x="17177" y="2218035"/>
                          <a:pt x="0" y="1988503"/>
                        </a:cubicBezTo>
                        <a:cubicBezTo>
                          <a:pt x="-17177" y="1758971"/>
                          <a:pt x="40998" y="1533190"/>
                          <a:pt x="0" y="1345164"/>
                        </a:cubicBezTo>
                        <a:cubicBezTo>
                          <a:pt x="-40998" y="1157138"/>
                          <a:pt x="23758" y="957088"/>
                          <a:pt x="0" y="760310"/>
                        </a:cubicBezTo>
                        <a:cubicBezTo>
                          <a:pt x="-23758" y="563532"/>
                          <a:pt x="21935" y="180710"/>
                          <a:pt x="0" y="0"/>
                        </a:cubicBezTo>
                        <a:close/>
                      </a:path>
                      <a:path w="2055137" h="5848538" stroke="0" extrusionOk="0">
                        <a:moveTo>
                          <a:pt x="0" y="0"/>
                        </a:moveTo>
                        <a:cubicBezTo>
                          <a:pt x="156663" y="-1182"/>
                          <a:pt x="382866" y="41593"/>
                          <a:pt x="493233" y="0"/>
                        </a:cubicBezTo>
                        <a:cubicBezTo>
                          <a:pt x="603600" y="-41593"/>
                          <a:pt x="750121" y="26602"/>
                          <a:pt x="945363" y="0"/>
                        </a:cubicBezTo>
                        <a:cubicBezTo>
                          <a:pt x="1140605" y="-26602"/>
                          <a:pt x="1273222" y="50778"/>
                          <a:pt x="1500250" y="0"/>
                        </a:cubicBezTo>
                        <a:cubicBezTo>
                          <a:pt x="1727278" y="-50778"/>
                          <a:pt x="1848424" y="35983"/>
                          <a:pt x="2055137" y="0"/>
                        </a:cubicBezTo>
                        <a:cubicBezTo>
                          <a:pt x="2079969" y="111858"/>
                          <a:pt x="2027660" y="346889"/>
                          <a:pt x="2055137" y="526368"/>
                        </a:cubicBezTo>
                        <a:cubicBezTo>
                          <a:pt x="2082614" y="705847"/>
                          <a:pt x="2024174" y="815815"/>
                          <a:pt x="2055137" y="994251"/>
                        </a:cubicBezTo>
                        <a:cubicBezTo>
                          <a:pt x="2086100" y="1172687"/>
                          <a:pt x="1999023" y="1287395"/>
                          <a:pt x="2055137" y="1579105"/>
                        </a:cubicBezTo>
                        <a:cubicBezTo>
                          <a:pt x="2111251" y="1870815"/>
                          <a:pt x="2009997" y="1967726"/>
                          <a:pt x="2055137" y="2163959"/>
                        </a:cubicBezTo>
                        <a:cubicBezTo>
                          <a:pt x="2100277" y="2360192"/>
                          <a:pt x="2023221" y="2525530"/>
                          <a:pt x="2055137" y="2631842"/>
                        </a:cubicBezTo>
                        <a:cubicBezTo>
                          <a:pt x="2087053" y="2738154"/>
                          <a:pt x="2028128" y="2912386"/>
                          <a:pt x="2055137" y="3099725"/>
                        </a:cubicBezTo>
                        <a:cubicBezTo>
                          <a:pt x="2082146" y="3287064"/>
                          <a:pt x="2005698" y="3424312"/>
                          <a:pt x="2055137" y="3684579"/>
                        </a:cubicBezTo>
                        <a:cubicBezTo>
                          <a:pt x="2104576" y="3944846"/>
                          <a:pt x="2040678" y="4143256"/>
                          <a:pt x="2055137" y="4327918"/>
                        </a:cubicBezTo>
                        <a:cubicBezTo>
                          <a:pt x="2069596" y="4512580"/>
                          <a:pt x="2017626" y="4534653"/>
                          <a:pt x="2055137" y="4737316"/>
                        </a:cubicBezTo>
                        <a:cubicBezTo>
                          <a:pt x="2092648" y="4939979"/>
                          <a:pt x="2029746" y="5102710"/>
                          <a:pt x="2055137" y="5322170"/>
                        </a:cubicBezTo>
                        <a:cubicBezTo>
                          <a:pt x="2080528" y="5541630"/>
                          <a:pt x="2023015" y="5676726"/>
                          <a:pt x="2055137" y="5848538"/>
                        </a:cubicBezTo>
                        <a:cubicBezTo>
                          <a:pt x="1803976" y="5853630"/>
                          <a:pt x="1769924" y="5790239"/>
                          <a:pt x="1541353" y="5848538"/>
                        </a:cubicBezTo>
                        <a:cubicBezTo>
                          <a:pt x="1312782" y="5906837"/>
                          <a:pt x="1251662" y="5784082"/>
                          <a:pt x="986466" y="5848538"/>
                        </a:cubicBezTo>
                        <a:cubicBezTo>
                          <a:pt x="721270" y="5912994"/>
                          <a:pt x="643502" y="5841763"/>
                          <a:pt x="472682" y="5848538"/>
                        </a:cubicBezTo>
                        <a:cubicBezTo>
                          <a:pt x="301862" y="5855313"/>
                          <a:pt x="214821" y="5806485"/>
                          <a:pt x="0" y="5848538"/>
                        </a:cubicBezTo>
                        <a:cubicBezTo>
                          <a:pt x="-10605" y="5623115"/>
                          <a:pt x="14395" y="5535647"/>
                          <a:pt x="0" y="5380655"/>
                        </a:cubicBezTo>
                        <a:cubicBezTo>
                          <a:pt x="-14395" y="5225663"/>
                          <a:pt x="39719" y="5082134"/>
                          <a:pt x="0" y="4854287"/>
                        </a:cubicBezTo>
                        <a:cubicBezTo>
                          <a:pt x="-39719" y="4626440"/>
                          <a:pt x="11386" y="4469378"/>
                          <a:pt x="0" y="4152462"/>
                        </a:cubicBezTo>
                        <a:cubicBezTo>
                          <a:pt x="-11386" y="3835547"/>
                          <a:pt x="40962" y="3756912"/>
                          <a:pt x="0" y="3567608"/>
                        </a:cubicBezTo>
                        <a:cubicBezTo>
                          <a:pt x="-40962" y="3378304"/>
                          <a:pt x="6965" y="3286111"/>
                          <a:pt x="0" y="3041240"/>
                        </a:cubicBezTo>
                        <a:cubicBezTo>
                          <a:pt x="-6965" y="2796369"/>
                          <a:pt x="24625" y="2736578"/>
                          <a:pt x="0" y="2631842"/>
                        </a:cubicBezTo>
                        <a:cubicBezTo>
                          <a:pt x="-24625" y="2527106"/>
                          <a:pt x="14744" y="2366568"/>
                          <a:pt x="0" y="2222444"/>
                        </a:cubicBezTo>
                        <a:cubicBezTo>
                          <a:pt x="-14744" y="2078320"/>
                          <a:pt x="72746" y="1723868"/>
                          <a:pt x="0" y="1579105"/>
                        </a:cubicBezTo>
                        <a:cubicBezTo>
                          <a:pt x="-72746" y="1434342"/>
                          <a:pt x="37415" y="1296445"/>
                          <a:pt x="0" y="1111222"/>
                        </a:cubicBezTo>
                        <a:cubicBezTo>
                          <a:pt x="-37415" y="925999"/>
                          <a:pt x="84200" y="3833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Age: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Work: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Family: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Thoughts:</a:t>
            </a:r>
            <a:r>
              <a:rPr lang="en-US" sz="14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 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D0DD0B2A-683C-9740-8891-BE0F8D935E19}"/>
              </a:ext>
            </a:extLst>
          </p:cNvPr>
          <p:cNvSpPr txBox="1"/>
          <p:nvPr userDrawn="1"/>
        </p:nvSpPr>
        <p:spPr>
          <a:xfrm>
            <a:off x="6389270" y="694289"/>
            <a:ext cx="2286000" cy="2697480"/>
          </a:xfrm>
          <a:prstGeom prst="roundRect">
            <a:avLst>
              <a:gd name="adj" fmla="val 6160"/>
            </a:avLst>
          </a:prstGeom>
          <a:noFill/>
          <a:ln w="19050" cap="rnd">
            <a:solidFill>
              <a:srgbClr val="007698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5137"/>
                      <a:gd name="connsiteY0" fmla="*/ 0 h 5848538"/>
                      <a:gd name="connsiteX1" fmla="*/ 493233 w 2055137"/>
                      <a:gd name="connsiteY1" fmla="*/ 0 h 5848538"/>
                      <a:gd name="connsiteX2" fmla="*/ 1007017 w 2055137"/>
                      <a:gd name="connsiteY2" fmla="*/ 0 h 5848538"/>
                      <a:gd name="connsiteX3" fmla="*/ 1541353 w 2055137"/>
                      <a:gd name="connsiteY3" fmla="*/ 0 h 5848538"/>
                      <a:gd name="connsiteX4" fmla="*/ 2055137 w 2055137"/>
                      <a:gd name="connsiteY4" fmla="*/ 0 h 5848538"/>
                      <a:gd name="connsiteX5" fmla="*/ 2055137 w 2055137"/>
                      <a:gd name="connsiteY5" fmla="*/ 584854 h 5848538"/>
                      <a:gd name="connsiteX6" fmla="*/ 2055137 w 2055137"/>
                      <a:gd name="connsiteY6" fmla="*/ 1228193 h 5848538"/>
                      <a:gd name="connsiteX7" fmla="*/ 2055137 w 2055137"/>
                      <a:gd name="connsiteY7" fmla="*/ 1696076 h 5848538"/>
                      <a:gd name="connsiteX8" fmla="*/ 2055137 w 2055137"/>
                      <a:gd name="connsiteY8" fmla="*/ 2105474 h 5848538"/>
                      <a:gd name="connsiteX9" fmla="*/ 2055137 w 2055137"/>
                      <a:gd name="connsiteY9" fmla="*/ 2573357 h 5848538"/>
                      <a:gd name="connsiteX10" fmla="*/ 2055137 w 2055137"/>
                      <a:gd name="connsiteY10" fmla="*/ 3099725 h 5848538"/>
                      <a:gd name="connsiteX11" fmla="*/ 2055137 w 2055137"/>
                      <a:gd name="connsiteY11" fmla="*/ 3684579 h 5848538"/>
                      <a:gd name="connsiteX12" fmla="*/ 2055137 w 2055137"/>
                      <a:gd name="connsiteY12" fmla="*/ 4152462 h 5848538"/>
                      <a:gd name="connsiteX13" fmla="*/ 2055137 w 2055137"/>
                      <a:gd name="connsiteY13" fmla="*/ 4854287 h 5848538"/>
                      <a:gd name="connsiteX14" fmla="*/ 2055137 w 2055137"/>
                      <a:gd name="connsiteY14" fmla="*/ 5848538 h 5848538"/>
                      <a:gd name="connsiteX15" fmla="*/ 1500250 w 2055137"/>
                      <a:gd name="connsiteY15" fmla="*/ 5848538 h 5848538"/>
                      <a:gd name="connsiteX16" fmla="*/ 986466 w 2055137"/>
                      <a:gd name="connsiteY16" fmla="*/ 5848538 h 5848538"/>
                      <a:gd name="connsiteX17" fmla="*/ 472682 w 2055137"/>
                      <a:gd name="connsiteY17" fmla="*/ 5848538 h 5848538"/>
                      <a:gd name="connsiteX18" fmla="*/ 0 w 2055137"/>
                      <a:gd name="connsiteY18" fmla="*/ 5848538 h 5848538"/>
                      <a:gd name="connsiteX19" fmla="*/ 0 w 2055137"/>
                      <a:gd name="connsiteY19" fmla="*/ 5205199 h 5848538"/>
                      <a:gd name="connsiteX20" fmla="*/ 0 w 2055137"/>
                      <a:gd name="connsiteY20" fmla="*/ 4561860 h 5848538"/>
                      <a:gd name="connsiteX21" fmla="*/ 0 w 2055137"/>
                      <a:gd name="connsiteY21" fmla="*/ 3918520 h 5848538"/>
                      <a:gd name="connsiteX22" fmla="*/ 0 w 2055137"/>
                      <a:gd name="connsiteY22" fmla="*/ 3275181 h 5848538"/>
                      <a:gd name="connsiteX23" fmla="*/ 0 w 2055137"/>
                      <a:gd name="connsiteY23" fmla="*/ 2573357 h 5848538"/>
                      <a:gd name="connsiteX24" fmla="*/ 0 w 2055137"/>
                      <a:gd name="connsiteY24" fmla="*/ 1988503 h 5848538"/>
                      <a:gd name="connsiteX25" fmla="*/ 0 w 2055137"/>
                      <a:gd name="connsiteY25" fmla="*/ 1345164 h 5848538"/>
                      <a:gd name="connsiteX26" fmla="*/ 0 w 2055137"/>
                      <a:gd name="connsiteY26" fmla="*/ 760310 h 5848538"/>
                      <a:gd name="connsiteX27" fmla="*/ 0 w 2055137"/>
                      <a:gd name="connsiteY27" fmla="*/ 0 h 58485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2055137" h="5848538" fill="none" extrusionOk="0">
                        <a:moveTo>
                          <a:pt x="0" y="0"/>
                        </a:moveTo>
                        <a:cubicBezTo>
                          <a:pt x="230519" y="-8299"/>
                          <a:pt x="280885" y="51806"/>
                          <a:pt x="493233" y="0"/>
                        </a:cubicBezTo>
                        <a:cubicBezTo>
                          <a:pt x="705581" y="-51806"/>
                          <a:pt x="849601" y="56888"/>
                          <a:pt x="1007017" y="0"/>
                        </a:cubicBezTo>
                        <a:cubicBezTo>
                          <a:pt x="1164433" y="-56888"/>
                          <a:pt x="1397888" y="58391"/>
                          <a:pt x="1541353" y="0"/>
                        </a:cubicBezTo>
                        <a:cubicBezTo>
                          <a:pt x="1684818" y="-58391"/>
                          <a:pt x="1826908" y="26034"/>
                          <a:pt x="2055137" y="0"/>
                        </a:cubicBezTo>
                        <a:cubicBezTo>
                          <a:pt x="2071200" y="204347"/>
                          <a:pt x="2054143" y="321542"/>
                          <a:pt x="2055137" y="584854"/>
                        </a:cubicBezTo>
                        <a:cubicBezTo>
                          <a:pt x="2056131" y="848166"/>
                          <a:pt x="1999312" y="930570"/>
                          <a:pt x="2055137" y="1228193"/>
                        </a:cubicBezTo>
                        <a:cubicBezTo>
                          <a:pt x="2110962" y="1525816"/>
                          <a:pt x="2026699" y="1543964"/>
                          <a:pt x="2055137" y="1696076"/>
                        </a:cubicBezTo>
                        <a:cubicBezTo>
                          <a:pt x="2083575" y="1848188"/>
                          <a:pt x="2030063" y="2000267"/>
                          <a:pt x="2055137" y="2105474"/>
                        </a:cubicBezTo>
                        <a:cubicBezTo>
                          <a:pt x="2080211" y="2210681"/>
                          <a:pt x="2041432" y="2450697"/>
                          <a:pt x="2055137" y="2573357"/>
                        </a:cubicBezTo>
                        <a:cubicBezTo>
                          <a:pt x="2068842" y="2696017"/>
                          <a:pt x="2022644" y="2971330"/>
                          <a:pt x="2055137" y="3099725"/>
                        </a:cubicBezTo>
                        <a:cubicBezTo>
                          <a:pt x="2087630" y="3228120"/>
                          <a:pt x="2010041" y="3545247"/>
                          <a:pt x="2055137" y="3684579"/>
                        </a:cubicBezTo>
                        <a:cubicBezTo>
                          <a:pt x="2100233" y="3823911"/>
                          <a:pt x="2042453" y="3928281"/>
                          <a:pt x="2055137" y="4152462"/>
                        </a:cubicBezTo>
                        <a:cubicBezTo>
                          <a:pt x="2067821" y="4376643"/>
                          <a:pt x="1993984" y="4624323"/>
                          <a:pt x="2055137" y="4854287"/>
                        </a:cubicBezTo>
                        <a:cubicBezTo>
                          <a:pt x="2116290" y="5084252"/>
                          <a:pt x="1953832" y="5385837"/>
                          <a:pt x="2055137" y="5848538"/>
                        </a:cubicBezTo>
                        <a:cubicBezTo>
                          <a:pt x="1821692" y="5865663"/>
                          <a:pt x="1668945" y="5847945"/>
                          <a:pt x="1500250" y="5848538"/>
                        </a:cubicBezTo>
                        <a:cubicBezTo>
                          <a:pt x="1331555" y="5849131"/>
                          <a:pt x="1176098" y="5789645"/>
                          <a:pt x="986466" y="5848538"/>
                        </a:cubicBezTo>
                        <a:cubicBezTo>
                          <a:pt x="796834" y="5907431"/>
                          <a:pt x="658507" y="5826072"/>
                          <a:pt x="472682" y="5848538"/>
                        </a:cubicBezTo>
                        <a:cubicBezTo>
                          <a:pt x="286857" y="5871004"/>
                          <a:pt x="167268" y="5841913"/>
                          <a:pt x="0" y="5848538"/>
                        </a:cubicBezTo>
                        <a:cubicBezTo>
                          <a:pt x="-15143" y="5603795"/>
                          <a:pt x="57144" y="5403407"/>
                          <a:pt x="0" y="5205199"/>
                        </a:cubicBezTo>
                        <a:cubicBezTo>
                          <a:pt x="-57144" y="5006991"/>
                          <a:pt x="13070" y="4750479"/>
                          <a:pt x="0" y="4561860"/>
                        </a:cubicBezTo>
                        <a:cubicBezTo>
                          <a:pt x="-13070" y="4373241"/>
                          <a:pt x="4367" y="4092731"/>
                          <a:pt x="0" y="3918520"/>
                        </a:cubicBezTo>
                        <a:cubicBezTo>
                          <a:pt x="-4367" y="3744309"/>
                          <a:pt x="44277" y="3499079"/>
                          <a:pt x="0" y="3275181"/>
                        </a:cubicBezTo>
                        <a:cubicBezTo>
                          <a:pt x="-44277" y="3051283"/>
                          <a:pt x="49351" y="2850064"/>
                          <a:pt x="0" y="2573357"/>
                        </a:cubicBezTo>
                        <a:cubicBezTo>
                          <a:pt x="-49351" y="2296650"/>
                          <a:pt x="17177" y="2218035"/>
                          <a:pt x="0" y="1988503"/>
                        </a:cubicBezTo>
                        <a:cubicBezTo>
                          <a:pt x="-17177" y="1758971"/>
                          <a:pt x="40998" y="1533190"/>
                          <a:pt x="0" y="1345164"/>
                        </a:cubicBezTo>
                        <a:cubicBezTo>
                          <a:pt x="-40998" y="1157138"/>
                          <a:pt x="23758" y="957088"/>
                          <a:pt x="0" y="760310"/>
                        </a:cubicBezTo>
                        <a:cubicBezTo>
                          <a:pt x="-23758" y="563532"/>
                          <a:pt x="21935" y="180710"/>
                          <a:pt x="0" y="0"/>
                        </a:cubicBezTo>
                        <a:close/>
                      </a:path>
                      <a:path w="2055137" h="5848538" stroke="0" extrusionOk="0">
                        <a:moveTo>
                          <a:pt x="0" y="0"/>
                        </a:moveTo>
                        <a:cubicBezTo>
                          <a:pt x="156663" y="-1182"/>
                          <a:pt x="382866" y="41593"/>
                          <a:pt x="493233" y="0"/>
                        </a:cubicBezTo>
                        <a:cubicBezTo>
                          <a:pt x="603600" y="-41593"/>
                          <a:pt x="750121" y="26602"/>
                          <a:pt x="945363" y="0"/>
                        </a:cubicBezTo>
                        <a:cubicBezTo>
                          <a:pt x="1140605" y="-26602"/>
                          <a:pt x="1273222" y="50778"/>
                          <a:pt x="1500250" y="0"/>
                        </a:cubicBezTo>
                        <a:cubicBezTo>
                          <a:pt x="1727278" y="-50778"/>
                          <a:pt x="1848424" y="35983"/>
                          <a:pt x="2055137" y="0"/>
                        </a:cubicBezTo>
                        <a:cubicBezTo>
                          <a:pt x="2079969" y="111858"/>
                          <a:pt x="2027660" y="346889"/>
                          <a:pt x="2055137" y="526368"/>
                        </a:cubicBezTo>
                        <a:cubicBezTo>
                          <a:pt x="2082614" y="705847"/>
                          <a:pt x="2024174" y="815815"/>
                          <a:pt x="2055137" y="994251"/>
                        </a:cubicBezTo>
                        <a:cubicBezTo>
                          <a:pt x="2086100" y="1172687"/>
                          <a:pt x="1999023" y="1287395"/>
                          <a:pt x="2055137" y="1579105"/>
                        </a:cubicBezTo>
                        <a:cubicBezTo>
                          <a:pt x="2111251" y="1870815"/>
                          <a:pt x="2009997" y="1967726"/>
                          <a:pt x="2055137" y="2163959"/>
                        </a:cubicBezTo>
                        <a:cubicBezTo>
                          <a:pt x="2100277" y="2360192"/>
                          <a:pt x="2023221" y="2525530"/>
                          <a:pt x="2055137" y="2631842"/>
                        </a:cubicBezTo>
                        <a:cubicBezTo>
                          <a:pt x="2087053" y="2738154"/>
                          <a:pt x="2028128" y="2912386"/>
                          <a:pt x="2055137" y="3099725"/>
                        </a:cubicBezTo>
                        <a:cubicBezTo>
                          <a:pt x="2082146" y="3287064"/>
                          <a:pt x="2005698" y="3424312"/>
                          <a:pt x="2055137" y="3684579"/>
                        </a:cubicBezTo>
                        <a:cubicBezTo>
                          <a:pt x="2104576" y="3944846"/>
                          <a:pt x="2040678" y="4143256"/>
                          <a:pt x="2055137" y="4327918"/>
                        </a:cubicBezTo>
                        <a:cubicBezTo>
                          <a:pt x="2069596" y="4512580"/>
                          <a:pt x="2017626" y="4534653"/>
                          <a:pt x="2055137" y="4737316"/>
                        </a:cubicBezTo>
                        <a:cubicBezTo>
                          <a:pt x="2092648" y="4939979"/>
                          <a:pt x="2029746" y="5102710"/>
                          <a:pt x="2055137" y="5322170"/>
                        </a:cubicBezTo>
                        <a:cubicBezTo>
                          <a:pt x="2080528" y="5541630"/>
                          <a:pt x="2023015" y="5676726"/>
                          <a:pt x="2055137" y="5848538"/>
                        </a:cubicBezTo>
                        <a:cubicBezTo>
                          <a:pt x="1803976" y="5853630"/>
                          <a:pt x="1769924" y="5790239"/>
                          <a:pt x="1541353" y="5848538"/>
                        </a:cubicBezTo>
                        <a:cubicBezTo>
                          <a:pt x="1312782" y="5906837"/>
                          <a:pt x="1251662" y="5784082"/>
                          <a:pt x="986466" y="5848538"/>
                        </a:cubicBezTo>
                        <a:cubicBezTo>
                          <a:pt x="721270" y="5912994"/>
                          <a:pt x="643502" y="5841763"/>
                          <a:pt x="472682" y="5848538"/>
                        </a:cubicBezTo>
                        <a:cubicBezTo>
                          <a:pt x="301862" y="5855313"/>
                          <a:pt x="214821" y="5806485"/>
                          <a:pt x="0" y="5848538"/>
                        </a:cubicBezTo>
                        <a:cubicBezTo>
                          <a:pt x="-10605" y="5623115"/>
                          <a:pt x="14395" y="5535647"/>
                          <a:pt x="0" y="5380655"/>
                        </a:cubicBezTo>
                        <a:cubicBezTo>
                          <a:pt x="-14395" y="5225663"/>
                          <a:pt x="39719" y="5082134"/>
                          <a:pt x="0" y="4854287"/>
                        </a:cubicBezTo>
                        <a:cubicBezTo>
                          <a:pt x="-39719" y="4626440"/>
                          <a:pt x="11386" y="4469378"/>
                          <a:pt x="0" y="4152462"/>
                        </a:cubicBezTo>
                        <a:cubicBezTo>
                          <a:pt x="-11386" y="3835547"/>
                          <a:pt x="40962" y="3756912"/>
                          <a:pt x="0" y="3567608"/>
                        </a:cubicBezTo>
                        <a:cubicBezTo>
                          <a:pt x="-40962" y="3378304"/>
                          <a:pt x="6965" y="3286111"/>
                          <a:pt x="0" y="3041240"/>
                        </a:cubicBezTo>
                        <a:cubicBezTo>
                          <a:pt x="-6965" y="2796369"/>
                          <a:pt x="24625" y="2736578"/>
                          <a:pt x="0" y="2631842"/>
                        </a:cubicBezTo>
                        <a:cubicBezTo>
                          <a:pt x="-24625" y="2527106"/>
                          <a:pt x="14744" y="2366568"/>
                          <a:pt x="0" y="2222444"/>
                        </a:cubicBezTo>
                        <a:cubicBezTo>
                          <a:pt x="-14744" y="2078320"/>
                          <a:pt x="72746" y="1723868"/>
                          <a:pt x="0" y="1579105"/>
                        </a:cubicBezTo>
                        <a:cubicBezTo>
                          <a:pt x="-72746" y="1434342"/>
                          <a:pt x="37415" y="1296445"/>
                          <a:pt x="0" y="1111222"/>
                        </a:cubicBezTo>
                        <a:cubicBezTo>
                          <a:pt x="-37415" y="925999"/>
                          <a:pt x="84200" y="3833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Personality Traits:</a:t>
            </a:r>
            <a:r>
              <a:rPr lang="en-US" sz="14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r>
              <a:rPr lang="en-US" sz="1050" dirty="0">
                <a:solidFill>
                  <a:srgbClr val="000000"/>
                </a:solidFill>
                <a:effectLst/>
                <a:latin typeface="Objektiv Mk3" panose="020B0502020204020203" pitchFamily="34" charset="0"/>
                <a:ea typeface="Times New Roman" panose="02020603050405020304" pitchFamily="18" charset="0"/>
              </a:rPr>
              <a:t>Frequency of Internet Use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bjektiv Mk3" panose="020B0502020204020203" pitchFamily="34" charset="0"/>
                <a:ea typeface="Times New Roman" panose="02020603050405020304" pitchFamily="18" charset="0"/>
              </a:rPr>
              <a:t>         Low                                                     High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r>
              <a:rPr lang="en-US" sz="1050" dirty="0">
                <a:solidFill>
                  <a:srgbClr val="000000"/>
                </a:solidFill>
                <a:effectLst/>
                <a:latin typeface="Objektiv Mk3" panose="020B0502020204020203" pitchFamily="34" charset="0"/>
                <a:ea typeface="Times New Roman" panose="02020603050405020304" pitchFamily="18" charset="0"/>
              </a:rPr>
              <a:t>Online Risk Awareness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 typeface="Symbol" pitchFamily="2" charset="2"/>
              <a:buNone/>
              <a:tabLst>
                <a:tab pos="45720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bjektiv Mk3" panose="020B0502020204020203" pitchFamily="34" charset="0"/>
                <a:ea typeface="Times New Roman" panose="02020603050405020304" pitchFamily="18" charset="0"/>
                <a:cs typeface="+mn-cs"/>
              </a:rPr>
              <a:t>         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Objektiv Mk3" panose="020B0502020204020203" pitchFamily="34" charset="0"/>
                <a:ea typeface="Times New Roman" panose="02020603050405020304" pitchFamily="18" charset="0"/>
                <a:cs typeface="+mn-cs"/>
              </a:rPr>
              <a:t>Low                                                     High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 typeface="Symbol" pitchFamily="2" charset="2"/>
              <a:buNone/>
              <a:tabLst>
                <a:tab pos="457200" algn="l"/>
              </a:tabLst>
              <a:defRPr/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r>
              <a:rPr lang="en-US" sz="1050" dirty="0">
                <a:solidFill>
                  <a:srgbClr val="000000"/>
                </a:solidFill>
                <a:effectLst/>
                <a:latin typeface="Objektiv Mk3" panose="020B0502020204020203" pitchFamily="34" charset="0"/>
                <a:ea typeface="Times New Roman" panose="02020603050405020304" pitchFamily="18" charset="0"/>
              </a:rPr>
              <a:t>Digital Literacy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None/>
              <a:tabLst>
                <a:tab pos="457200" algn="l"/>
              </a:tabLst>
            </a:pPr>
            <a:endParaRPr lang="en-US" sz="1050" dirty="0">
              <a:solidFill>
                <a:srgbClr val="000000"/>
              </a:solidFill>
              <a:effectLst/>
              <a:latin typeface="Objektiv Mk3" panose="020B0502020204020203" pitchFamily="34" charset="0"/>
              <a:ea typeface="Times New Roman" panose="02020603050405020304" pitchFamily="18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 typeface="Symbol" pitchFamily="2" charset="2"/>
              <a:buNone/>
              <a:tabLst>
                <a:tab pos="457200" algn="l"/>
              </a:tabLst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bjektiv Mk3" panose="020B0502020204020203" pitchFamily="34" charset="0"/>
                <a:ea typeface="Times New Roman" panose="02020603050405020304" pitchFamily="18" charset="0"/>
                <a:cs typeface="+mn-cs"/>
              </a:rPr>
              <a:t>         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Objektiv Mk3" panose="020B0502020204020203" pitchFamily="34" charset="0"/>
                <a:ea typeface="Times New Roman" panose="02020603050405020304" pitchFamily="18" charset="0"/>
                <a:cs typeface="+mn-cs"/>
              </a:rPr>
              <a:t>Low                                                     High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DC848307-097F-8749-BEB5-D47F34B77E51}"/>
              </a:ext>
            </a:extLst>
          </p:cNvPr>
          <p:cNvSpPr txBox="1"/>
          <p:nvPr userDrawn="1"/>
        </p:nvSpPr>
        <p:spPr>
          <a:xfrm>
            <a:off x="2926080" y="3521598"/>
            <a:ext cx="3291840" cy="2697480"/>
          </a:xfrm>
          <a:prstGeom prst="roundRect">
            <a:avLst>
              <a:gd name="adj" fmla="val 6160"/>
            </a:avLst>
          </a:prstGeom>
          <a:noFill/>
          <a:ln w="19050" cap="rnd">
            <a:solidFill>
              <a:srgbClr val="00A870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5137"/>
                      <a:gd name="connsiteY0" fmla="*/ 0 h 5848538"/>
                      <a:gd name="connsiteX1" fmla="*/ 493233 w 2055137"/>
                      <a:gd name="connsiteY1" fmla="*/ 0 h 5848538"/>
                      <a:gd name="connsiteX2" fmla="*/ 1007017 w 2055137"/>
                      <a:gd name="connsiteY2" fmla="*/ 0 h 5848538"/>
                      <a:gd name="connsiteX3" fmla="*/ 1541353 w 2055137"/>
                      <a:gd name="connsiteY3" fmla="*/ 0 h 5848538"/>
                      <a:gd name="connsiteX4" fmla="*/ 2055137 w 2055137"/>
                      <a:gd name="connsiteY4" fmla="*/ 0 h 5848538"/>
                      <a:gd name="connsiteX5" fmla="*/ 2055137 w 2055137"/>
                      <a:gd name="connsiteY5" fmla="*/ 584854 h 5848538"/>
                      <a:gd name="connsiteX6" fmla="*/ 2055137 w 2055137"/>
                      <a:gd name="connsiteY6" fmla="*/ 1228193 h 5848538"/>
                      <a:gd name="connsiteX7" fmla="*/ 2055137 w 2055137"/>
                      <a:gd name="connsiteY7" fmla="*/ 1696076 h 5848538"/>
                      <a:gd name="connsiteX8" fmla="*/ 2055137 w 2055137"/>
                      <a:gd name="connsiteY8" fmla="*/ 2105474 h 5848538"/>
                      <a:gd name="connsiteX9" fmla="*/ 2055137 w 2055137"/>
                      <a:gd name="connsiteY9" fmla="*/ 2573357 h 5848538"/>
                      <a:gd name="connsiteX10" fmla="*/ 2055137 w 2055137"/>
                      <a:gd name="connsiteY10" fmla="*/ 3099725 h 5848538"/>
                      <a:gd name="connsiteX11" fmla="*/ 2055137 w 2055137"/>
                      <a:gd name="connsiteY11" fmla="*/ 3684579 h 5848538"/>
                      <a:gd name="connsiteX12" fmla="*/ 2055137 w 2055137"/>
                      <a:gd name="connsiteY12" fmla="*/ 4152462 h 5848538"/>
                      <a:gd name="connsiteX13" fmla="*/ 2055137 w 2055137"/>
                      <a:gd name="connsiteY13" fmla="*/ 4854287 h 5848538"/>
                      <a:gd name="connsiteX14" fmla="*/ 2055137 w 2055137"/>
                      <a:gd name="connsiteY14" fmla="*/ 5848538 h 5848538"/>
                      <a:gd name="connsiteX15" fmla="*/ 1500250 w 2055137"/>
                      <a:gd name="connsiteY15" fmla="*/ 5848538 h 5848538"/>
                      <a:gd name="connsiteX16" fmla="*/ 986466 w 2055137"/>
                      <a:gd name="connsiteY16" fmla="*/ 5848538 h 5848538"/>
                      <a:gd name="connsiteX17" fmla="*/ 472682 w 2055137"/>
                      <a:gd name="connsiteY17" fmla="*/ 5848538 h 5848538"/>
                      <a:gd name="connsiteX18" fmla="*/ 0 w 2055137"/>
                      <a:gd name="connsiteY18" fmla="*/ 5848538 h 5848538"/>
                      <a:gd name="connsiteX19" fmla="*/ 0 w 2055137"/>
                      <a:gd name="connsiteY19" fmla="*/ 5205199 h 5848538"/>
                      <a:gd name="connsiteX20" fmla="*/ 0 w 2055137"/>
                      <a:gd name="connsiteY20" fmla="*/ 4561860 h 5848538"/>
                      <a:gd name="connsiteX21" fmla="*/ 0 w 2055137"/>
                      <a:gd name="connsiteY21" fmla="*/ 3918520 h 5848538"/>
                      <a:gd name="connsiteX22" fmla="*/ 0 w 2055137"/>
                      <a:gd name="connsiteY22" fmla="*/ 3275181 h 5848538"/>
                      <a:gd name="connsiteX23" fmla="*/ 0 w 2055137"/>
                      <a:gd name="connsiteY23" fmla="*/ 2573357 h 5848538"/>
                      <a:gd name="connsiteX24" fmla="*/ 0 w 2055137"/>
                      <a:gd name="connsiteY24" fmla="*/ 1988503 h 5848538"/>
                      <a:gd name="connsiteX25" fmla="*/ 0 w 2055137"/>
                      <a:gd name="connsiteY25" fmla="*/ 1345164 h 5848538"/>
                      <a:gd name="connsiteX26" fmla="*/ 0 w 2055137"/>
                      <a:gd name="connsiteY26" fmla="*/ 760310 h 5848538"/>
                      <a:gd name="connsiteX27" fmla="*/ 0 w 2055137"/>
                      <a:gd name="connsiteY27" fmla="*/ 0 h 58485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2055137" h="5848538" fill="none" extrusionOk="0">
                        <a:moveTo>
                          <a:pt x="0" y="0"/>
                        </a:moveTo>
                        <a:cubicBezTo>
                          <a:pt x="230519" y="-8299"/>
                          <a:pt x="280885" y="51806"/>
                          <a:pt x="493233" y="0"/>
                        </a:cubicBezTo>
                        <a:cubicBezTo>
                          <a:pt x="705581" y="-51806"/>
                          <a:pt x="849601" y="56888"/>
                          <a:pt x="1007017" y="0"/>
                        </a:cubicBezTo>
                        <a:cubicBezTo>
                          <a:pt x="1164433" y="-56888"/>
                          <a:pt x="1397888" y="58391"/>
                          <a:pt x="1541353" y="0"/>
                        </a:cubicBezTo>
                        <a:cubicBezTo>
                          <a:pt x="1684818" y="-58391"/>
                          <a:pt x="1826908" y="26034"/>
                          <a:pt x="2055137" y="0"/>
                        </a:cubicBezTo>
                        <a:cubicBezTo>
                          <a:pt x="2071200" y="204347"/>
                          <a:pt x="2054143" y="321542"/>
                          <a:pt x="2055137" y="584854"/>
                        </a:cubicBezTo>
                        <a:cubicBezTo>
                          <a:pt x="2056131" y="848166"/>
                          <a:pt x="1999312" y="930570"/>
                          <a:pt x="2055137" y="1228193"/>
                        </a:cubicBezTo>
                        <a:cubicBezTo>
                          <a:pt x="2110962" y="1525816"/>
                          <a:pt x="2026699" y="1543964"/>
                          <a:pt x="2055137" y="1696076"/>
                        </a:cubicBezTo>
                        <a:cubicBezTo>
                          <a:pt x="2083575" y="1848188"/>
                          <a:pt x="2030063" y="2000267"/>
                          <a:pt x="2055137" y="2105474"/>
                        </a:cubicBezTo>
                        <a:cubicBezTo>
                          <a:pt x="2080211" y="2210681"/>
                          <a:pt x="2041432" y="2450697"/>
                          <a:pt x="2055137" y="2573357"/>
                        </a:cubicBezTo>
                        <a:cubicBezTo>
                          <a:pt x="2068842" y="2696017"/>
                          <a:pt x="2022644" y="2971330"/>
                          <a:pt x="2055137" y="3099725"/>
                        </a:cubicBezTo>
                        <a:cubicBezTo>
                          <a:pt x="2087630" y="3228120"/>
                          <a:pt x="2010041" y="3545247"/>
                          <a:pt x="2055137" y="3684579"/>
                        </a:cubicBezTo>
                        <a:cubicBezTo>
                          <a:pt x="2100233" y="3823911"/>
                          <a:pt x="2042453" y="3928281"/>
                          <a:pt x="2055137" y="4152462"/>
                        </a:cubicBezTo>
                        <a:cubicBezTo>
                          <a:pt x="2067821" y="4376643"/>
                          <a:pt x="1993984" y="4624323"/>
                          <a:pt x="2055137" y="4854287"/>
                        </a:cubicBezTo>
                        <a:cubicBezTo>
                          <a:pt x="2116290" y="5084252"/>
                          <a:pt x="1953832" y="5385837"/>
                          <a:pt x="2055137" y="5848538"/>
                        </a:cubicBezTo>
                        <a:cubicBezTo>
                          <a:pt x="1821692" y="5865663"/>
                          <a:pt x="1668945" y="5847945"/>
                          <a:pt x="1500250" y="5848538"/>
                        </a:cubicBezTo>
                        <a:cubicBezTo>
                          <a:pt x="1331555" y="5849131"/>
                          <a:pt x="1176098" y="5789645"/>
                          <a:pt x="986466" y="5848538"/>
                        </a:cubicBezTo>
                        <a:cubicBezTo>
                          <a:pt x="796834" y="5907431"/>
                          <a:pt x="658507" y="5826072"/>
                          <a:pt x="472682" y="5848538"/>
                        </a:cubicBezTo>
                        <a:cubicBezTo>
                          <a:pt x="286857" y="5871004"/>
                          <a:pt x="167268" y="5841913"/>
                          <a:pt x="0" y="5848538"/>
                        </a:cubicBezTo>
                        <a:cubicBezTo>
                          <a:pt x="-15143" y="5603795"/>
                          <a:pt x="57144" y="5403407"/>
                          <a:pt x="0" y="5205199"/>
                        </a:cubicBezTo>
                        <a:cubicBezTo>
                          <a:pt x="-57144" y="5006991"/>
                          <a:pt x="13070" y="4750479"/>
                          <a:pt x="0" y="4561860"/>
                        </a:cubicBezTo>
                        <a:cubicBezTo>
                          <a:pt x="-13070" y="4373241"/>
                          <a:pt x="4367" y="4092731"/>
                          <a:pt x="0" y="3918520"/>
                        </a:cubicBezTo>
                        <a:cubicBezTo>
                          <a:pt x="-4367" y="3744309"/>
                          <a:pt x="44277" y="3499079"/>
                          <a:pt x="0" y="3275181"/>
                        </a:cubicBezTo>
                        <a:cubicBezTo>
                          <a:pt x="-44277" y="3051283"/>
                          <a:pt x="49351" y="2850064"/>
                          <a:pt x="0" y="2573357"/>
                        </a:cubicBezTo>
                        <a:cubicBezTo>
                          <a:pt x="-49351" y="2296650"/>
                          <a:pt x="17177" y="2218035"/>
                          <a:pt x="0" y="1988503"/>
                        </a:cubicBezTo>
                        <a:cubicBezTo>
                          <a:pt x="-17177" y="1758971"/>
                          <a:pt x="40998" y="1533190"/>
                          <a:pt x="0" y="1345164"/>
                        </a:cubicBezTo>
                        <a:cubicBezTo>
                          <a:pt x="-40998" y="1157138"/>
                          <a:pt x="23758" y="957088"/>
                          <a:pt x="0" y="760310"/>
                        </a:cubicBezTo>
                        <a:cubicBezTo>
                          <a:pt x="-23758" y="563532"/>
                          <a:pt x="21935" y="180710"/>
                          <a:pt x="0" y="0"/>
                        </a:cubicBezTo>
                        <a:close/>
                      </a:path>
                      <a:path w="2055137" h="5848538" stroke="0" extrusionOk="0">
                        <a:moveTo>
                          <a:pt x="0" y="0"/>
                        </a:moveTo>
                        <a:cubicBezTo>
                          <a:pt x="156663" y="-1182"/>
                          <a:pt x="382866" y="41593"/>
                          <a:pt x="493233" y="0"/>
                        </a:cubicBezTo>
                        <a:cubicBezTo>
                          <a:pt x="603600" y="-41593"/>
                          <a:pt x="750121" y="26602"/>
                          <a:pt x="945363" y="0"/>
                        </a:cubicBezTo>
                        <a:cubicBezTo>
                          <a:pt x="1140605" y="-26602"/>
                          <a:pt x="1273222" y="50778"/>
                          <a:pt x="1500250" y="0"/>
                        </a:cubicBezTo>
                        <a:cubicBezTo>
                          <a:pt x="1727278" y="-50778"/>
                          <a:pt x="1848424" y="35983"/>
                          <a:pt x="2055137" y="0"/>
                        </a:cubicBezTo>
                        <a:cubicBezTo>
                          <a:pt x="2079969" y="111858"/>
                          <a:pt x="2027660" y="346889"/>
                          <a:pt x="2055137" y="526368"/>
                        </a:cubicBezTo>
                        <a:cubicBezTo>
                          <a:pt x="2082614" y="705847"/>
                          <a:pt x="2024174" y="815815"/>
                          <a:pt x="2055137" y="994251"/>
                        </a:cubicBezTo>
                        <a:cubicBezTo>
                          <a:pt x="2086100" y="1172687"/>
                          <a:pt x="1999023" y="1287395"/>
                          <a:pt x="2055137" y="1579105"/>
                        </a:cubicBezTo>
                        <a:cubicBezTo>
                          <a:pt x="2111251" y="1870815"/>
                          <a:pt x="2009997" y="1967726"/>
                          <a:pt x="2055137" y="2163959"/>
                        </a:cubicBezTo>
                        <a:cubicBezTo>
                          <a:pt x="2100277" y="2360192"/>
                          <a:pt x="2023221" y="2525530"/>
                          <a:pt x="2055137" y="2631842"/>
                        </a:cubicBezTo>
                        <a:cubicBezTo>
                          <a:pt x="2087053" y="2738154"/>
                          <a:pt x="2028128" y="2912386"/>
                          <a:pt x="2055137" y="3099725"/>
                        </a:cubicBezTo>
                        <a:cubicBezTo>
                          <a:pt x="2082146" y="3287064"/>
                          <a:pt x="2005698" y="3424312"/>
                          <a:pt x="2055137" y="3684579"/>
                        </a:cubicBezTo>
                        <a:cubicBezTo>
                          <a:pt x="2104576" y="3944846"/>
                          <a:pt x="2040678" y="4143256"/>
                          <a:pt x="2055137" y="4327918"/>
                        </a:cubicBezTo>
                        <a:cubicBezTo>
                          <a:pt x="2069596" y="4512580"/>
                          <a:pt x="2017626" y="4534653"/>
                          <a:pt x="2055137" y="4737316"/>
                        </a:cubicBezTo>
                        <a:cubicBezTo>
                          <a:pt x="2092648" y="4939979"/>
                          <a:pt x="2029746" y="5102710"/>
                          <a:pt x="2055137" y="5322170"/>
                        </a:cubicBezTo>
                        <a:cubicBezTo>
                          <a:pt x="2080528" y="5541630"/>
                          <a:pt x="2023015" y="5676726"/>
                          <a:pt x="2055137" y="5848538"/>
                        </a:cubicBezTo>
                        <a:cubicBezTo>
                          <a:pt x="1803976" y="5853630"/>
                          <a:pt x="1769924" y="5790239"/>
                          <a:pt x="1541353" y="5848538"/>
                        </a:cubicBezTo>
                        <a:cubicBezTo>
                          <a:pt x="1312782" y="5906837"/>
                          <a:pt x="1251662" y="5784082"/>
                          <a:pt x="986466" y="5848538"/>
                        </a:cubicBezTo>
                        <a:cubicBezTo>
                          <a:pt x="721270" y="5912994"/>
                          <a:pt x="643502" y="5841763"/>
                          <a:pt x="472682" y="5848538"/>
                        </a:cubicBezTo>
                        <a:cubicBezTo>
                          <a:pt x="301862" y="5855313"/>
                          <a:pt x="214821" y="5806485"/>
                          <a:pt x="0" y="5848538"/>
                        </a:cubicBezTo>
                        <a:cubicBezTo>
                          <a:pt x="-10605" y="5623115"/>
                          <a:pt x="14395" y="5535647"/>
                          <a:pt x="0" y="5380655"/>
                        </a:cubicBezTo>
                        <a:cubicBezTo>
                          <a:pt x="-14395" y="5225663"/>
                          <a:pt x="39719" y="5082134"/>
                          <a:pt x="0" y="4854287"/>
                        </a:cubicBezTo>
                        <a:cubicBezTo>
                          <a:pt x="-39719" y="4626440"/>
                          <a:pt x="11386" y="4469378"/>
                          <a:pt x="0" y="4152462"/>
                        </a:cubicBezTo>
                        <a:cubicBezTo>
                          <a:pt x="-11386" y="3835547"/>
                          <a:pt x="40962" y="3756912"/>
                          <a:pt x="0" y="3567608"/>
                        </a:cubicBezTo>
                        <a:cubicBezTo>
                          <a:pt x="-40962" y="3378304"/>
                          <a:pt x="6965" y="3286111"/>
                          <a:pt x="0" y="3041240"/>
                        </a:cubicBezTo>
                        <a:cubicBezTo>
                          <a:pt x="-6965" y="2796369"/>
                          <a:pt x="24625" y="2736578"/>
                          <a:pt x="0" y="2631842"/>
                        </a:cubicBezTo>
                        <a:cubicBezTo>
                          <a:pt x="-24625" y="2527106"/>
                          <a:pt x="14744" y="2366568"/>
                          <a:pt x="0" y="2222444"/>
                        </a:cubicBezTo>
                        <a:cubicBezTo>
                          <a:pt x="-14744" y="2078320"/>
                          <a:pt x="72746" y="1723868"/>
                          <a:pt x="0" y="1579105"/>
                        </a:cubicBezTo>
                        <a:cubicBezTo>
                          <a:pt x="-72746" y="1434342"/>
                          <a:pt x="37415" y="1296445"/>
                          <a:pt x="0" y="1111222"/>
                        </a:cubicBezTo>
                        <a:cubicBezTo>
                          <a:pt x="-37415" y="925999"/>
                          <a:pt x="84200" y="3833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Scenarios in the Library:</a:t>
            </a:r>
            <a:r>
              <a:rPr lang="en-US" sz="14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 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6E82D8E6-CC2D-6A45-9FE8-A39A27EE9ED4}"/>
              </a:ext>
            </a:extLst>
          </p:cNvPr>
          <p:cNvSpPr txBox="1"/>
          <p:nvPr userDrawn="1"/>
        </p:nvSpPr>
        <p:spPr>
          <a:xfrm>
            <a:off x="6389270" y="3516905"/>
            <a:ext cx="2286000" cy="2697480"/>
          </a:xfrm>
          <a:prstGeom prst="roundRect">
            <a:avLst>
              <a:gd name="adj" fmla="val 6160"/>
            </a:avLst>
          </a:prstGeom>
          <a:noFill/>
          <a:ln w="19050" cap="rnd">
            <a:solidFill>
              <a:srgbClr val="00A870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5137"/>
                      <a:gd name="connsiteY0" fmla="*/ 0 h 5848538"/>
                      <a:gd name="connsiteX1" fmla="*/ 493233 w 2055137"/>
                      <a:gd name="connsiteY1" fmla="*/ 0 h 5848538"/>
                      <a:gd name="connsiteX2" fmla="*/ 1007017 w 2055137"/>
                      <a:gd name="connsiteY2" fmla="*/ 0 h 5848538"/>
                      <a:gd name="connsiteX3" fmla="*/ 1541353 w 2055137"/>
                      <a:gd name="connsiteY3" fmla="*/ 0 h 5848538"/>
                      <a:gd name="connsiteX4" fmla="*/ 2055137 w 2055137"/>
                      <a:gd name="connsiteY4" fmla="*/ 0 h 5848538"/>
                      <a:gd name="connsiteX5" fmla="*/ 2055137 w 2055137"/>
                      <a:gd name="connsiteY5" fmla="*/ 584854 h 5848538"/>
                      <a:gd name="connsiteX6" fmla="*/ 2055137 w 2055137"/>
                      <a:gd name="connsiteY6" fmla="*/ 1228193 h 5848538"/>
                      <a:gd name="connsiteX7" fmla="*/ 2055137 w 2055137"/>
                      <a:gd name="connsiteY7" fmla="*/ 1696076 h 5848538"/>
                      <a:gd name="connsiteX8" fmla="*/ 2055137 w 2055137"/>
                      <a:gd name="connsiteY8" fmla="*/ 2105474 h 5848538"/>
                      <a:gd name="connsiteX9" fmla="*/ 2055137 w 2055137"/>
                      <a:gd name="connsiteY9" fmla="*/ 2573357 h 5848538"/>
                      <a:gd name="connsiteX10" fmla="*/ 2055137 w 2055137"/>
                      <a:gd name="connsiteY10" fmla="*/ 3099725 h 5848538"/>
                      <a:gd name="connsiteX11" fmla="*/ 2055137 w 2055137"/>
                      <a:gd name="connsiteY11" fmla="*/ 3684579 h 5848538"/>
                      <a:gd name="connsiteX12" fmla="*/ 2055137 w 2055137"/>
                      <a:gd name="connsiteY12" fmla="*/ 4152462 h 5848538"/>
                      <a:gd name="connsiteX13" fmla="*/ 2055137 w 2055137"/>
                      <a:gd name="connsiteY13" fmla="*/ 4854287 h 5848538"/>
                      <a:gd name="connsiteX14" fmla="*/ 2055137 w 2055137"/>
                      <a:gd name="connsiteY14" fmla="*/ 5848538 h 5848538"/>
                      <a:gd name="connsiteX15" fmla="*/ 1500250 w 2055137"/>
                      <a:gd name="connsiteY15" fmla="*/ 5848538 h 5848538"/>
                      <a:gd name="connsiteX16" fmla="*/ 986466 w 2055137"/>
                      <a:gd name="connsiteY16" fmla="*/ 5848538 h 5848538"/>
                      <a:gd name="connsiteX17" fmla="*/ 472682 w 2055137"/>
                      <a:gd name="connsiteY17" fmla="*/ 5848538 h 5848538"/>
                      <a:gd name="connsiteX18" fmla="*/ 0 w 2055137"/>
                      <a:gd name="connsiteY18" fmla="*/ 5848538 h 5848538"/>
                      <a:gd name="connsiteX19" fmla="*/ 0 w 2055137"/>
                      <a:gd name="connsiteY19" fmla="*/ 5205199 h 5848538"/>
                      <a:gd name="connsiteX20" fmla="*/ 0 w 2055137"/>
                      <a:gd name="connsiteY20" fmla="*/ 4561860 h 5848538"/>
                      <a:gd name="connsiteX21" fmla="*/ 0 w 2055137"/>
                      <a:gd name="connsiteY21" fmla="*/ 3918520 h 5848538"/>
                      <a:gd name="connsiteX22" fmla="*/ 0 w 2055137"/>
                      <a:gd name="connsiteY22" fmla="*/ 3275181 h 5848538"/>
                      <a:gd name="connsiteX23" fmla="*/ 0 w 2055137"/>
                      <a:gd name="connsiteY23" fmla="*/ 2573357 h 5848538"/>
                      <a:gd name="connsiteX24" fmla="*/ 0 w 2055137"/>
                      <a:gd name="connsiteY24" fmla="*/ 1988503 h 5848538"/>
                      <a:gd name="connsiteX25" fmla="*/ 0 w 2055137"/>
                      <a:gd name="connsiteY25" fmla="*/ 1345164 h 5848538"/>
                      <a:gd name="connsiteX26" fmla="*/ 0 w 2055137"/>
                      <a:gd name="connsiteY26" fmla="*/ 760310 h 5848538"/>
                      <a:gd name="connsiteX27" fmla="*/ 0 w 2055137"/>
                      <a:gd name="connsiteY27" fmla="*/ 0 h 58485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2055137" h="5848538" fill="none" extrusionOk="0">
                        <a:moveTo>
                          <a:pt x="0" y="0"/>
                        </a:moveTo>
                        <a:cubicBezTo>
                          <a:pt x="230519" y="-8299"/>
                          <a:pt x="280885" y="51806"/>
                          <a:pt x="493233" y="0"/>
                        </a:cubicBezTo>
                        <a:cubicBezTo>
                          <a:pt x="705581" y="-51806"/>
                          <a:pt x="849601" y="56888"/>
                          <a:pt x="1007017" y="0"/>
                        </a:cubicBezTo>
                        <a:cubicBezTo>
                          <a:pt x="1164433" y="-56888"/>
                          <a:pt x="1397888" y="58391"/>
                          <a:pt x="1541353" y="0"/>
                        </a:cubicBezTo>
                        <a:cubicBezTo>
                          <a:pt x="1684818" y="-58391"/>
                          <a:pt x="1826908" y="26034"/>
                          <a:pt x="2055137" y="0"/>
                        </a:cubicBezTo>
                        <a:cubicBezTo>
                          <a:pt x="2071200" y="204347"/>
                          <a:pt x="2054143" y="321542"/>
                          <a:pt x="2055137" y="584854"/>
                        </a:cubicBezTo>
                        <a:cubicBezTo>
                          <a:pt x="2056131" y="848166"/>
                          <a:pt x="1999312" y="930570"/>
                          <a:pt x="2055137" y="1228193"/>
                        </a:cubicBezTo>
                        <a:cubicBezTo>
                          <a:pt x="2110962" y="1525816"/>
                          <a:pt x="2026699" y="1543964"/>
                          <a:pt x="2055137" y="1696076"/>
                        </a:cubicBezTo>
                        <a:cubicBezTo>
                          <a:pt x="2083575" y="1848188"/>
                          <a:pt x="2030063" y="2000267"/>
                          <a:pt x="2055137" y="2105474"/>
                        </a:cubicBezTo>
                        <a:cubicBezTo>
                          <a:pt x="2080211" y="2210681"/>
                          <a:pt x="2041432" y="2450697"/>
                          <a:pt x="2055137" y="2573357"/>
                        </a:cubicBezTo>
                        <a:cubicBezTo>
                          <a:pt x="2068842" y="2696017"/>
                          <a:pt x="2022644" y="2971330"/>
                          <a:pt x="2055137" y="3099725"/>
                        </a:cubicBezTo>
                        <a:cubicBezTo>
                          <a:pt x="2087630" y="3228120"/>
                          <a:pt x="2010041" y="3545247"/>
                          <a:pt x="2055137" y="3684579"/>
                        </a:cubicBezTo>
                        <a:cubicBezTo>
                          <a:pt x="2100233" y="3823911"/>
                          <a:pt x="2042453" y="3928281"/>
                          <a:pt x="2055137" y="4152462"/>
                        </a:cubicBezTo>
                        <a:cubicBezTo>
                          <a:pt x="2067821" y="4376643"/>
                          <a:pt x="1993984" y="4624323"/>
                          <a:pt x="2055137" y="4854287"/>
                        </a:cubicBezTo>
                        <a:cubicBezTo>
                          <a:pt x="2116290" y="5084252"/>
                          <a:pt x="1953832" y="5385837"/>
                          <a:pt x="2055137" y="5848538"/>
                        </a:cubicBezTo>
                        <a:cubicBezTo>
                          <a:pt x="1821692" y="5865663"/>
                          <a:pt x="1668945" y="5847945"/>
                          <a:pt x="1500250" y="5848538"/>
                        </a:cubicBezTo>
                        <a:cubicBezTo>
                          <a:pt x="1331555" y="5849131"/>
                          <a:pt x="1176098" y="5789645"/>
                          <a:pt x="986466" y="5848538"/>
                        </a:cubicBezTo>
                        <a:cubicBezTo>
                          <a:pt x="796834" y="5907431"/>
                          <a:pt x="658507" y="5826072"/>
                          <a:pt x="472682" y="5848538"/>
                        </a:cubicBezTo>
                        <a:cubicBezTo>
                          <a:pt x="286857" y="5871004"/>
                          <a:pt x="167268" y="5841913"/>
                          <a:pt x="0" y="5848538"/>
                        </a:cubicBezTo>
                        <a:cubicBezTo>
                          <a:pt x="-15143" y="5603795"/>
                          <a:pt x="57144" y="5403407"/>
                          <a:pt x="0" y="5205199"/>
                        </a:cubicBezTo>
                        <a:cubicBezTo>
                          <a:pt x="-57144" y="5006991"/>
                          <a:pt x="13070" y="4750479"/>
                          <a:pt x="0" y="4561860"/>
                        </a:cubicBezTo>
                        <a:cubicBezTo>
                          <a:pt x="-13070" y="4373241"/>
                          <a:pt x="4367" y="4092731"/>
                          <a:pt x="0" y="3918520"/>
                        </a:cubicBezTo>
                        <a:cubicBezTo>
                          <a:pt x="-4367" y="3744309"/>
                          <a:pt x="44277" y="3499079"/>
                          <a:pt x="0" y="3275181"/>
                        </a:cubicBezTo>
                        <a:cubicBezTo>
                          <a:pt x="-44277" y="3051283"/>
                          <a:pt x="49351" y="2850064"/>
                          <a:pt x="0" y="2573357"/>
                        </a:cubicBezTo>
                        <a:cubicBezTo>
                          <a:pt x="-49351" y="2296650"/>
                          <a:pt x="17177" y="2218035"/>
                          <a:pt x="0" y="1988503"/>
                        </a:cubicBezTo>
                        <a:cubicBezTo>
                          <a:pt x="-17177" y="1758971"/>
                          <a:pt x="40998" y="1533190"/>
                          <a:pt x="0" y="1345164"/>
                        </a:cubicBezTo>
                        <a:cubicBezTo>
                          <a:pt x="-40998" y="1157138"/>
                          <a:pt x="23758" y="957088"/>
                          <a:pt x="0" y="760310"/>
                        </a:cubicBezTo>
                        <a:cubicBezTo>
                          <a:pt x="-23758" y="563532"/>
                          <a:pt x="21935" y="180710"/>
                          <a:pt x="0" y="0"/>
                        </a:cubicBezTo>
                        <a:close/>
                      </a:path>
                      <a:path w="2055137" h="5848538" stroke="0" extrusionOk="0">
                        <a:moveTo>
                          <a:pt x="0" y="0"/>
                        </a:moveTo>
                        <a:cubicBezTo>
                          <a:pt x="156663" y="-1182"/>
                          <a:pt x="382866" y="41593"/>
                          <a:pt x="493233" y="0"/>
                        </a:cubicBezTo>
                        <a:cubicBezTo>
                          <a:pt x="603600" y="-41593"/>
                          <a:pt x="750121" y="26602"/>
                          <a:pt x="945363" y="0"/>
                        </a:cubicBezTo>
                        <a:cubicBezTo>
                          <a:pt x="1140605" y="-26602"/>
                          <a:pt x="1273222" y="50778"/>
                          <a:pt x="1500250" y="0"/>
                        </a:cubicBezTo>
                        <a:cubicBezTo>
                          <a:pt x="1727278" y="-50778"/>
                          <a:pt x="1848424" y="35983"/>
                          <a:pt x="2055137" y="0"/>
                        </a:cubicBezTo>
                        <a:cubicBezTo>
                          <a:pt x="2079969" y="111858"/>
                          <a:pt x="2027660" y="346889"/>
                          <a:pt x="2055137" y="526368"/>
                        </a:cubicBezTo>
                        <a:cubicBezTo>
                          <a:pt x="2082614" y="705847"/>
                          <a:pt x="2024174" y="815815"/>
                          <a:pt x="2055137" y="994251"/>
                        </a:cubicBezTo>
                        <a:cubicBezTo>
                          <a:pt x="2086100" y="1172687"/>
                          <a:pt x="1999023" y="1287395"/>
                          <a:pt x="2055137" y="1579105"/>
                        </a:cubicBezTo>
                        <a:cubicBezTo>
                          <a:pt x="2111251" y="1870815"/>
                          <a:pt x="2009997" y="1967726"/>
                          <a:pt x="2055137" y="2163959"/>
                        </a:cubicBezTo>
                        <a:cubicBezTo>
                          <a:pt x="2100277" y="2360192"/>
                          <a:pt x="2023221" y="2525530"/>
                          <a:pt x="2055137" y="2631842"/>
                        </a:cubicBezTo>
                        <a:cubicBezTo>
                          <a:pt x="2087053" y="2738154"/>
                          <a:pt x="2028128" y="2912386"/>
                          <a:pt x="2055137" y="3099725"/>
                        </a:cubicBezTo>
                        <a:cubicBezTo>
                          <a:pt x="2082146" y="3287064"/>
                          <a:pt x="2005698" y="3424312"/>
                          <a:pt x="2055137" y="3684579"/>
                        </a:cubicBezTo>
                        <a:cubicBezTo>
                          <a:pt x="2104576" y="3944846"/>
                          <a:pt x="2040678" y="4143256"/>
                          <a:pt x="2055137" y="4327918"/>
                        </a:cubicBezTo>
                        <a:cubicBezTo>
                          <a:pt x="2069596" y="4512580"/>
                          <a:pt x="2017626" y="4534653"/>
                          <a:pt x="2055137" y="4737316"/>
                        </a:cubicBezTo>
                        <a:cubicBezTo>
                          <a:pt x="2092648" y="4939979"/>
                          <a:pt x="2029746" y="5102710"/>
                          <a:pt x="2055137" y="5322170"/>
                        </a:cubicBezTo>
                        <a:cubicBezTo>
                          <a:pt x="2080528" y="5541630"/>
                          <a:pt x="2023015" y="5676726"/>
                          <a:pt x="2055137" y="5848538"/>
                        </a:cubicBezTo>
                        <a:cubicBezTo>
                          <a:pt x="1803976" y="5853630"/>
                          <a:pt x="1769924" y="5790239"/>
                          <a:pt x="1541353" y="5848538"/>
                        </a:cubicBezTo>
                        <a:cubicBezTo>
                          <a:pt x="1312782" y="5906837"/>
                          <a:pt x="1251662" y="5784082"/>
                          <a:pt x="986466" y="5848538"/>
                        </a:cubicBezTo>
                        <a:cubicBezTo>
                          <a:pt x="721270" y="5912994"/>
                          <a:pt x="643502" y="5841763"/>
                          <a:pt x="472682" y="5848538"/>
                        </a:cubicBezTo>
                        <a:cubicBezTo>
                          <a:pt x="301862" y="5855313"/>
                          <a:pt x="214821" y="5806485"/>
                          <a:pt x="0" y="5848538"/>
                        </a:cubicBezTo>
                        <a:cubicBezTo>
                          <a:pt x="-10605" y="5623115"/>
                          <a:pt x="14395" y="5535647"/>
                          <a:pt x="0" y="5380655"/>
                        </a:cubicBezTo>
                        <a:cubicBezTo>
                          <a:pt x="-14395" y="5225663"/>
                          <a:pt x="39719" y="5082134"/>
                          <a:pt x="0" y="4854287"/>
                        </a:cubicBezTo>
                        <a:cubicBezTo>
                          <a:pt x="-39719" y="4626440"/>
                          <a:pt x="11386" y="4469378"/>
                          <a:pt x="0" y="4152462"/>
                        </a:cubicBezTo>
                        <a:cubicBezTo>
                          <a:pt x="-11386" y="3835547"/>
                          <a:pt x="40962" y="3756912"/>
                          <a:pt x="0" y="3567608"/>
                        </a:cubicBezTo>
                        <a:cubicBezTo>
                          <a:pt x="-40962" y="3378304"/>
                          <a:pt x="6965" y="3286111"/>
                          <a:pt x="0" y="3041240"/>
                        </a:cubicBezTo>
                        <a:cubicBezTo>
                          <a:pt x="-6965" y="2796369"/>
                          <a:pt x="24625" y="2736578"/>
                          <a:pt x="0" y="2631842"/>
                        </a:cubicBezTo>
                        <a:cubicBezTo>
                          <a:pt x="-24625" y="2527106"/>
                          <a:pt x="14744" y="2366568"/>
                          <a:pt x="0" y="2222444"/>
                        </a:cubicBezTo>
                        <a:cubicBezTo>
                          <a:pt x="-14744" y="2078320"/>
                          <a:pt x="72746" y="1723868"/>
                          <a:pt x="0" y="1579105"/>
                        </a:cubicBezTo>
                        <a:cubicBezTo>
                          <a:pt x="-72746" y="1434342"/>
                          <a:pt x="37415" y="1296445"/>
                          <a:pt x="0" y="1111222"/>
                        </a:cubicBezTo>
                        <a:cubicBezTo>
                          <a:pt x="-37415" y="925999"/>
                          <a:pt x="84200" y="3833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Motivations: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solidFill>
                <a:srgbClr val="000000"/>
              </a:solidFill>
              <a:effectLst/>
              <a:latin typeface="Objektiv Mk3 Medium" panose="020B0502020204020203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000000"/>
                </a:solidFill>
                <a:effectLst/>
                <a:latin typeface="Objektiv Mk3 Medium" panose="020B0502020204020203" pitchFamily="34" charset="0"/>
                <a:ea typeface="Times New Roman" panose="02020603050405020304" pitchFamily="18" charset="0"/>
              </a:rPr>
              <a:t>Technology Use: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867695-FC73-E04B-9194-7AB342A012FE}"/>
              </a:ext>
            </a:extLst>
          </p:cNvPr>
          <p:cNvCxnSpPr/>
          <p:nvPr userDrawn="1"/>
        </p:nvCxnSpPr>
        <p:spPr>
          <a:xfrm>
            <a:off x="576469" y="4512365"/>
            <a:ext cx="2057400" cy="0"/>
          </a:xfrm>
          <a:prstGeom prst="line">
            <a:avLst/>
          </a:prstGeom>
          <a:ln w="9525">
            <a:solidFill>
              <a:srgbClr val="4B4A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C45BD6D-9E48-3D4F-A6B9-98D3287E019E}"/>
              </a:ext>
            </a:extLst>
          </p:cNvPr>
          <p:cNvCxnSpPr/>
          <p:nvPr userDrawn="1"/>
        </p:nvCxnSpPr>
        <p:spPr>
          <a:xfrm>
            <a:off x="583030" y="2736572"/>
            <a:ext cx="2057400" cy="0"/>
          </a:xfrm>
          <a:prstGeom prst="line">
            <a:avLst/>
          </a:prstGeom>
          <a:ln w="9525">
            <a:solidFill>
              <a:srgbClr val="4B4A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443352-CF32-6142-AD1B-9F72D2871678}"/>
              </a:ext>
            </a:extLst>
          </p:cNvPr>
          <p:cNvCxnSpPr/>
          <p:nvPr userDrawn="1"/>
        </p:nvCxnSpPr>
        <p:spPr>
          <a:xfrm>
            <a:off x="6503570" y="4812636"/>
            <a:ext cx="2057400" cy="0"/>
          </a:xfrm>
          <a:prstGeom prst="line">
            <a:avLst/>
          </a:prstGeom>
          <a:ln w="9525">
            <a:solidFill>
              <a:srgbClr val="4B4A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4DF21785-A1C9-FF44-8E3A-7942804E67EB}"/>
              </a:ext>
            </a:extLst>
          </p:cNvPr>
          <p:cNvSpPr/>
          <p:nvPr userDrawn="1"/>
        </p:nvSpPr>
        <p:spPr>
          <a:xfrm>
            <a:off x="7417970" y="1371599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6C2D4E4E-8D6E-4D41-A8CD-64B15FF1FF83}"/>
              </a:ext>
            </a:extLst>
          </p:cNvPr>
          <p:cNvSpPr/>
          <p:nvPr userDrawn="1"/>
        </p:nvSpPr>
        <p:spPr>
          <a:xfrm>
            <a:off x="7703620" y="1371599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271FDA72-7396-A649-9D28-D3FF12825B3A}"/>
              </a:ext>
            </a:extLst>
          </p:cNvPr>
          <p:cNvSpPr/>
          <p:nvPr userDrawn="1"/>
        </p:nvSpPr>
        <p:spPr>
          <a:xfrm>
            <a:off x="7132320" y="1371599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ED5F917F-F51D-8C48-A94D-2D9B8AE307DC}"/>
              </a:ext>
            </a:extLst>
          </p:cNvPr>
          <p:cNvSpPr/>
          <p:nvPr userDrawn="1"/>
        </p:nvSpPr>
        <p:spPr>
          <a:xfrm>
            <a:off x="6846670" y="1371599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348F9B78-5BBF-1C48-8B9C-5893470643A4}"/>
              </a:ext>
            </a:extLst>
          </p:cNvPr>
          <p:cNvSpPr/>
          <p:nvPr userDrawn="1"/>
        </p:nvSpPr>
        <p:spPr>
          <a:xfrm>
            <a:off x="7984507" y="1371599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9482846E-A41D-1344-BDC6-E43CE368A523}"/>
              </a:ext>
            </a:extLst>
          </p:cNvPr>
          <p:cNvSpPr/>
          <p:nvPr userDrawn="1"/>
        </p:nvSpPr>
        <p:spPr>
          <a:xfrm>
            <a:off x="7417970" y="2132998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D0A63B1-F371-DA44-B513-B224B646835F}"/>
              </a:ext>
            </a:extLst>
          </p:cNvPr>
          <p:cNvSpPr/>
          <p:nvPr userDrawn="1"/>
        </p:nvSpPr>
        <p:spPr>
          <a:xfrm>
            <a:off x="7703620" y="2132998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062BAC55-7877-544A-9532-977A4835A80F}"/>
              </a:ext>
            </a:extLst>
          </p:cNvPr>
          <p:cNvSpPr/>
          <p:nvPr userDrawn="1"/>
        </p:nvSpPr>
        <p:spPr>
          <a:xfrm>
            <a:off x="7132320" y="2132998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3F69437-CCB4-754A-B145-C2626BDCD569}"/>
              </a:ext>
            </a:extLst>
          </p:cNvPr>
          <p:cNvSpPr/>
          <p:nvPr userDrawn="1"/>
        </p:nvSpPr>
        <p:spPr>
          <a:xfrm>
            <a:off x="6846670" y="2132998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351246A1-9BFE-AA45-810D-2A5BF52DFBE6}"/>
              </a:ext>
            </a:extLst>
          </p:cNvPr>
          <p:cNvSpPr/>
          <p:nvPr userDrawn="1"/>
        </p:nvSpPr>
        <p:spPr>
          <a:xfrm>
            <a:off x="7984507" y="2132998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516F6FE2-6D0B-FB45-917E-E54A9968ADCA}"/>
              </a:ext>
            </a:extLst>
          </p:cNvPr>
          <p:cNvSpPr/>
          <p:nvPr userDrawn="1"/>
        </p:nvSpPr>
        <p:spPr>
          <a:xfrm>
            <a:off x="7417970" y="2894397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ECFE8F31-900B-914D-AAA4-96939E59541F}"/>
              </a:ext>
            </a:extLst>
          </p:cNvPr>
          <p:cNvSpPr/>
          <p:nvPr userDrawn="1"/>
        </p:nvSpPr>
        <p:spPr>
          <a:xfrm>
            <a:off x="7703620" y="2894397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0743A894-26FE-A943-8E75-0EFFEFD6102D}"/>
              </a:ext>
            </a:extLst>
          </p:cNvPr>
          <p:cNvSpPr/>
          <p:nvPr userDrawn="1"/>
        </p:nvSpPr>
        <p:spPr>
          <a:xfrm>
            <a:off x="7132320" y="2894397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05A0995C-593F-9943-B6BF-FED73904DB15}"/>
              </a:ext>
            </a:extLst>
          </p:cNvPr>
          <p:cNvSpPr/>
          <p:nvPr userDrawn="1"/>
        </p:nvSpPr>
        <p:spPr>
          <a:xfrm>
            <a:off x="6846670" y="2894397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5547C10-D073-2940-B73B-7276338FD705}"/>
              </a:ext>
            </a:extLst>
          </p:cNvPr>
          <p:cNvSpPr/>
          <p:nvPr userDrawn="1"/>
        </p:nvSpPr>
        <p:spPr>
          <a:xfrm>
            <a:off x="7984507" y="2894397"/>
            <a:ext cx="228600" cy="228600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755AA53-C89A-A44A-A17F-36E6D09626B6}"/>
              </a:ext>
            </a:extLst>
          </p:cNvPr>
          <p:cNvCxnSpPr>
            <a:cxnSpLocks/>
          </p:cNvCxnSpPr>
          <p:nvPr userDrawn="1"/>
        </p:nvCxnSpPr>
        <p:spPr>
          <a:xfrm>
            <a:off x="3086100" y="1822176"/>
            <a:ext cx="2971800" cy="0"/>
          </a:xfrm>
          <a:prstGeom prst="line">
            <a:avLst/>
          </a:prstGeom>
          <a:ln w="9525">
            <a:solidFill>
              <a:srgbClr val="4B4A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6">
            <a:extLst>
              <a:ext uri="{FF2B5EF4-FFF2-40B4-BE49-F238E27FC236}">
                <a16:creationId xmlns:a16="http://schemas.microsoft.com/office/drawing/2014/main" id="{B6E3CD4C-3B67-674C-BB6D-8843B7D8A48C}"/>
              </a:ext>
            </a:extLst>
          </p:cNvPr>
          <p:cNvSpPr txBox="1"/>
          <p:nvPr userDrawn="1"/>
        </p:nvSpPr>
        <p:spPr>
          <a:xfrm>
            <a:off x="468730" y="79715"/>
            <a:ext cx="8206540" cy="524891"/>
          </a:xfrm>
          <a:prstGeom prst="roundRect">
            <a:avLst>
              <a:gd name="adj" fmla="val 6160"/>
            </a:avLst>
          </a:prstGeom>
          <a:noFill/>
          <a:ln w="19050" cap="rnd">
            <a:solidFill>
              <a:srgbClr val="00A870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5137"/>
                      <a:gd name="connsiteY0" fmla="*/ 0 h 5848538"/>
                      <a:gd name="connsiteX1" fmla="*/ 493233 w 2055137"/>
                      <a:gd name="connsiteY1" fmla="*/ 0 h 5848538"/>
                      <a:gd name="connsiteX2" fmla="*/ 1007017 w 2055137"/>
                      <a:gd name="connsiteY2" fmla="*/ 0 h 5848538"/>
                      <a:gd name="connsiteX3" fmla="*/ 1541353 w 2055137"/>
                      <a:gd name="connsiteY3" fmla="*/ 0 h 5848538"/>
                      <a:gd name="connsiteX4" fmla="*/ 2055137 w 2055137"/>
                      <a:gd name="connsiteY4" fmla="*/ 0 h 5848538"/>
                      <a:gd name="connsiteX5" fmla="*/ 2055137 w 2055137"/>
                      <a:gd name="connsiteY5" fmla="*/ 584854 h 5848538"/>
                      <a:gd name="connsiteX6" fmla="*/ 2055137 w 2055137"/>
                      <a:gd name="connsiteY6" fmla="*/ 1228193 h 5848538"/>
                      <a:gd name="connsiteX7" fmla="*/ 2055137 w 2055137"/>
                      <a:gd name="connsiteY7" fmla="*/ 1696076 h 5848538"/>
                      <a:gd name="connsiteX8" fmla="*/ 2055137 w 2055137"/>
                      <a:gd name="connsiteY8" fmla="*/ 2105474 h 5848538"/>
                      <a:gd name="connsiteX9" fmla="*/ 2055137 w 2055137"/>
                      <a:gd name="connsiteY9" fmla="*/ 2573357 h 5848538"/>
                      <a:gd name="connsiteX10" fmla="*/ 2055137 w 2055137"/>
                      <a:gd name="connsiteY10" fmla="*/ 3099725 h 5848538"/>
                      <a:gd name="connsiteX11" fmla="*/ 2055137 w 2055137"/>
                      <a:gd name="connsiteY11" fmla="*/ 3684579 h 5848538"/>
                      <a:gd name="connsiteX12" fmla="*/ 2055137 w 2055137"/>
                      <a:gd name="connsiteY12" fmla="*/ 4152462 h 5848538"/>
                      <a:gd name="connsiteX13" fmla="*/ 2055137 w 2055137"/>
                      <a:gd name="connsiteY13" fmla="*/ 4854287 h 5848538"/>
                      <a:gd name="connsiteX14" fmla="*/ 2055137 w 2055137"/>
                      <a:gd name="connsiteY14" fmla="*/ 5848538 h 5848538"/>
                      <a:gd name="connsiteX15" fmla="*/ 1500250 w 2055137"/>
                      <a:gd name="connsiteY15" fmla="*/ 5848538 h 5848538"/>
                      <a:gd name="connsiteX16" fmla="*/ 986466 w 2055137"/>
                      <a:gd name="connsiteY16" fmla="*/ 5848538 h 5848538"/>
                      <a:gd name="connsiteX17" fmla="*/ 472682 w 2055137"/>
                      <a:gd name="connsiteY17" fmla="*/ 5848538 h 5848538"/>
                      <a:gd name="connsiteX18" fmla="*/ 0 w 2055137"/>
                      <a:gd name="connsiteY18" fmla="*/ 5848538 h 5848538"/>
                      <a:gd name="connsiteX19" fmla="*/ 0 w 2055137"/>
                      <a:gd name="connsiteY19" fmla="*/ 5205199 h 5848538"/>
                      <a:gd name="connsiteX20" fmla="*/ 0 w 2055137"/>
                      <a:gd name="connsiteY20" fmla="*/ 4561860 h 5848538"/>
                      <a:gd name="connsiteX21" fmla="*/ 0 w 2055137"/>
                      <a:gd name="connsiteY21" fmla="*/ 3918520 h 5848538"/>
                      <a:gd name="connsiteX22" fmla="*/ 0 w 2055137"/>
                      <a:gd name="connsiteY22" fmla="*/ 3275181 h 5848538"/>
                      <a:gd name="connsiteX23" fmla="*/ 0 w 2055137"/>
                      <a:gd name="connsiteY23" fmla="*/ 2573357 h 5848538"/>
                      <a:gd name="connsiteX24" fmla="*/ 0 w 2055137"/>
                      <a:gd name="connsiteY24" fmla="*/ 1988503 h 5848538"/>
                      <a:gd name="connsiteX25" fmla="*/ 0 w 2055137"/>
                      <a:gd name="connsiteY25" fmla="*/ 1345164 h 5848538"/>
                      <a:gd name="connsiteX26" fmla="*/ 0 w 2055137"/>
                      <a:gd name="connsiteY26" fmla="*/ 760310 h 5848538"/>
                      <a:gd name="connsiteX27" fmla="*/ 0 w 2055137"/>
                      <a:gd name="connsiteY27" fmla="*/ 0 h 58485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2055137" h="5848538" fill="none" extrusionOk="0">
                        <a:moveTo>
                          <a:pt x="0" y="0"/>
                        </a:moveTo>
                        <a:cubicBezTo>
                          <a:pt x="230519" y="-8299"/>
                          <a:pt x="280885" y="51806"/>
                          <a:pt x="493233" y="0"/>
                        </a:cubicBezTo>
                        <a:cubicBezTo>
                          <a:pt x="705581" y="-51806"/>
                          <a:pt x="849601" y="56888"/>
                          <a:pt x="1007017" y="0"/>
                        </a:cubicBezTo>
                        <a:cubicBezTo>
                          <a:pt x="1164433" y="-56888"/>
                          <a:pt x="1397888" y="58391"/>
                          <a:pt x="1541353" y="0"/>
                        </a:cubicBezTo>
                        <a:cubicBezTo>
                          <a:pt x="1684818" y="-58391"/>
                          <a:pt x="1826908" y="26034"/>
                          <a:pt x="2055137" y="0"/>
                        </a:cubicBezTo>
                        <a:cubicBezTo>
                          <a:pt x="2071200" y="204347"/>
                          <a:pt x="2054143" y="321542"/>
                          <a:pt x="2055137" y="584854"/>
                        </a:cubicBezTo>
                        <a:cubicBezTo>
                          <a:pt x="2056131" y="848166"/>
                          <a:pt x="1999312" y="930570"/>
                          <a:pt x="2055137" y="1228193"/>
                        </a:cubicBezTo>
                        <a:cubicBezTo>
                          <a:pt x="2110962" y="1525816"/>
                          <a:pt x="2026699" y="1543964"/>
                          <a:pt x="2055137" y="1696076"/>
                        </a:cubicBezTo>
                        <a:cubicBezTo>
                          <a:pt x="2083575" y="1848188"/>
                          <a:pt x="2030063" y="2000267"/>
                          <a:pt x="2055137" y="2105474"/>
                        </a:cubicBezTo>
                        <a:cubicBezTo>
                          <a:pt x="2080211" y="2210681"/>
                          <a:pt x="2041432" y="2450697"/>
                          <a:pt x="2055137" y="2573357"/>
                        </a:cubicBezTo>
                        <a:cubicBezTo>
                          <a:pt x="2068842" y="2696017"/>
                          <a:pt x="2022644" y="2971330"/>
                          <a:pt x="2055137" y="3099725"/>
                        </a:cubicBezTo>
                        <a:cubicBezTo>
                          <a:pt x="2087630" y="3228120"/>
                          <a:pt x="2010041" y="3545247"/>
                          <a:pt x="2055137" y="3684579"/>
                        </a:cubicBezTo>
                        <a:cubicBezTo>
                          <a:pt x="2100233" y="3823911"/>
                          <a:pt x="2042453" y="3928281"/>
                          <a:pt x="2055137" y="4152462"/>
                        </a:cubicBezTo>
                        <a:cubicBezTo>
                          <a:pt x="2067821" y="4376643"/>
                          <a:pt x="1993984" y="4624323"/>
                          <a:pt x="2055137" y="4854287"/>
                        </a:cubicBezTo>
                        <a:cubicBezTo>
                          <a:pt x="2116290" y="5084252"/>
                          <a:pt x="1953832" y="5385837"/>
                          <a:pt x="2055137" y="5848538"/>
                        </a:cubicBezTo>
                        <a:cubicBezTo>
                          <a:pt x="1821692" y="5865663"/>
                          <a:pt x="1668945" y="5847945"/>
                          <a:pt x="1500250" y="5848538"/>
                        </a:cubicBezTo>
                        <a:cubicBezTo>
                          <a:pt x="1331555" y="5849131"/>
                          <a:pt x="1176098" y="5789645"/>
                          <a:pt x="986466" y="5848538"/>
                        </a:cubicBezTo>
                        <a:cubicBezTo>
                          <a:pt x="796834" y="5907431"/>
                          <a:pt x="658507" y="5826072"/>
                          <a:pt x="472682" y="5848538"/>
                        </a:cubicBezTo>
                        <a:cubicBezTo>
                          <a:pt x="286857" y="5871004"/>
                          <a:pt x="167268" y="5841913"/>
                          <a:pt x="0" y="5848538"/>
                        </a:cubicBezTo>
                        <a:cubicBezTo>
                          <a:pt x="-15143" y="5603795"/>
                          <a:pt x="57144" y="5403407"/>
                          <a:pt x="0" y="5205199"/>
                        </a:cubicBezTo>
                        <a:cubicBezTo>
                          <a:pt x="-57144" y="5006991"/>
                          <a:pt x="13070" y="4750479"/>
                          <a:pt x="0" y="4561860"/>
                        </a:cubicBezTo>
                        <a:cubicBezTo>
                          <a:pt x="-13070" y="4373241"/>
                          <a:pt x="4367" y="4092731"/>
                          <a:pt x="0" y="3918520"/>
                        </a:cubicBezTo>
                        <a:cubicBezTo>
                          <a:pt x="-4367" y="3744309"/>
                          <a:pt x="44277" y="3499079"/>
                          <a:pt x="0" y="3275181"/>
                        </a:cubicBezTo>
                        <a:cubicBezTo>
                          <a:pt x="-44277" y="3051283"/>
                          <a:pt x="49351" y="2850064"/>
                          <a:pt x="0" y="2573357"/>
                        </a:cubicBezTo>
                        <a:cubicBezTo>
                          <a:pt x="-49351" y="2296650"/>
                          <a:pt x="17177" y="2218035"/>
                          <a:pt x="0" y="1988503"/>
                        </a:cubicBezTo>
                        <a:cubicBezTo>
                          <a:pt x="-17177" y="1758971"/>
                          <a:pt x="40998" y="1533190"/>
                          <a:pt x="0" y="1345164"/>
                        </a:cubicBezTo>
                        <a:cubicBezTo>
                          <a:pt x="-40998" y="1157138"/>
                          <a:pt x="23758" y="957088"/>
                          <a:pt x="0" y="760310"/>
                        </a:cubicBezTo>
                        <a:cubicBezTo>
                          <a:pt x="-23758" y="563532"/>
                          <a:pt x="21935" y="180710"/>
                          <a:pt x="0" y="0"/>
                        </a:cubicBezTo>
                        <a:close/>
                      </a:path>
                      <a:path w="2055137" h="5848538" stroke="0" extrusionOk="0">
                        <a:moveTo>
                          <a:pt x="0" y="0"/>
                        </a:moveTo>
                        <a:cubicBezTo>
                          <a:pt x="156663" y="-1182"/>
                          <a:pt x="382866" y="41593"/>
                          <a:pt x="493233" y="0"/>
                        </a:cubicBezTo>
                        <a:cubicBezTo>
                          <a:pt x="603600" y="-41593"/>
                          <a:pt x="750121" y="26602"/>
                          <a:pt x="945363" y="0"/>
                        </a:cubicBezTo>
                        <a:cubicBezTo>
                          <a:pt x="1140605" y="-26602"/>
                          <a:pt x="1273222" y="50778"/>
                          <a:pt x="1500250" y="0"/>
                        </a:cubicBezTo>
                        <a:cubicBezTo>
                          <a:pt x="1727278" y="-50778"/>
                          <a:pt x="1848424" y="35983"/>
                          <a:pt x="2055137" y="0"/>
                        </a:cubicBezTo>
                        <a:cubicBezTo>
                          <a:pt x="2079969" y="111858"/>
                          <a:pt x="2027660" y="346889"/>
                          <a:pt x="2055137" y="526368"/>
                        </a:cubicBezTo>
                        <a:cubicBezTo>
                          <a:pt x="2082614" y="705847"/>
                          <a:pt x="2024174" y="815815"/>
                          <a:pt x="2055137" y="994251"/>
                        </a:cubicBezTo>
                        <a:cubicBezTo>
                          <a:pt x="2086100" y="1172687"/>
                          <a:pt x="1999023" y="1287395"/>
                          <a:pt x="2055137" y="1579105"/>
                        </a:cubicBezTo>
                        <a:cubicBezTo>
                          <a:pt x="2111251" y="1870815"/>
                          <a:pt x="2009997" y="1967726"/>
                          <a:pt x="2055137" y="2163959"/>
                        </a:cubicBezTo>
                        <a:cubicBezTo>
                          <a:pt x="2100277" y="2360192"/>
                          <a:pt x="2023221" y="2525530"/>
                          <a:pt x="2055137" y="2631842"/>
                        </a:cubicBezTo>
                        <a:cubicBezTo>
                          <a:pt x="2087053" y="2738154"/>
                          <a:pt x="2028128" y="2912386"/>
                          <a:pt x="2055137" y="3099725"/>
                        </a:cubicBezTo>
                        <a:cubicBezTo>
                          <a:pt x="2082146" y="3287064"/>
                          <a:pt x="2005698" y="3424312"/>
                          <a:pt x="2055137" y="3684579"/>
                        </a:cubicBezTo>
                        <a:cubicBezTo>
                          <a:pt x="2104576" y="3944846"/>
                          <a:pt x="2040678" y="4143256"/>
                          <a:pt x="2055137" y="4327918"/>
                        </a:cubicBezTo>
                        <a:cubicBezTo>
                          <a:pt x="2069596" y="4512580"/>
                          <a:pt x="2017626" y="4534653"/>
                          <a:pt x="2055137" y="4737316"/>
                        </a:cubicBezTo>
                        <a:cubicBezTo>
                          <a:pt x="2092648" y="4939979"/>
                          <a:pt x="2029746" y="5102710"/>
                          <a:pt x="2055137" y="5322170"/>
                        </a:cubicBezTo>
                        <a:cubicBezTo>
                          <a:pt x="2080528" y="5541630"/>
                          <a:pt x="2023015" y="5676726"/>
                          <a:pt x="2055137" y="5848538"/>
                        </a:cubicBezTo>
                        <a:cubicBezTo>
                          <a:pt x="1803976" y="5853630"/>
                          <a:pt x="1769924" y="5790239"/>
                          <a:pt x="1541353" y="5848538"/>
                        </a:cubicBezTo>
                        <a:cubicBezTo>
                          <a:pt x="1312782" y="5906837"/>
                          <a:pt x="1251662" y="5784082"/>
                          <a:pt x="986466" y="5848538"/>
                        </a:cubicBezTo>
                        <a:cubicBezTo>
                          <a:pt x="721270" y="5912994"/>
                          <a:pt x="643502" y="5841763"/>
                          <a:pt x="472682" y="5848538"/>
                        </a:cubicBezTo>
                        <a:cubicBezTo>
                          <a:pt x="301862" y="5855313"/>
                          <a:pt x="214821" y="5806485"/>
                          <a:pt x="0" y="5848538"/>
                        </a:cubicBezTo>
                        <a:cubicBezTo>
                          <a:pt x="-10605" y="5623115"/>
                          <a:pt x="14395" y="5535647"/>
                          <a:pt x="0" y="5380655"/>
                        </a:cubicBezTo>
                        <a:cubicBezTo>
                          <a:pt x="-14395" y="5225663"/>
                          <a:pt x="39719" y="5082134"/>
                          <a:pt x="0" y="4854287"/>
                        </a:cubicBezTo>
                        <a:cubicBezTo>
                          <a:pt x="-39719" y="4626440"/>
                          <a:pt x="11386" y="4469378"/>
                          <a:pt x="0" y="4152462"/>
                        </a:cubicBezTo>
                        <a:cubicBezTo>
                          <a:pt x="-11386" y="3835547"/>
                          <a:pt x="40962" y="3756912"/>
                          <a:pt x="0" y="3567608"/>
                        </a:cubicBezTo>
                        <a:cubicBezTo>
                          <a:pt x="-40962" y="3378304"/>
                          <a:pt x="6965" y="3286111"/>
                          <a:pt x="0" y="3041240"/>
                        </a:cubicBezTo>
                        <a:cubicBezTo>
                          <a:pt x="-6965" y="2796369"/>
                          <a:pt x="24625" y="2736578"/>
                          <a:pt x="0" y="2631842"/>
                        </a:cubicBezTo>
                        <a:cubicBezTo>
                          <a:pt x="-24625" y="2527106"/>
                          <a:pt x="14744" y="2366568"/>
                          <a:pt x="0" y="2222444"/>
                        </a:cubicBezTo>
                        <a:cubicBezTo>
                          <a:pt x="-14744" y="2078320"/>
                          <a:pt x="72746" y="1723868"/>
                          <a:pt x="0" y="1579105"/>
                        </a:cubicBezTo>
                        <a:cubicBezTo>
                          <a:pt x="-72746" y="1434342"/>
                          <a:pt x="37415" y="1296445"/>
                          <a:pt x="0" y="1111222"/>
                        </a:cubicBezTo>
                        <a:cubicBezTo>
                          <a:pt x="-37415" y="925999"/>
                          <a:pt x="84200" y="3833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79A9FC9-8545-9C40-9652-2005C87F5336}"/>
              </a:ext>
            </a:extLst>
          </p:cNvPr>
          <p:cNvSpPr txBox="1"/>
          <p:nvPr userDrawn="1"/>
        </p:nvSpPr>
        <p:spPr>
          <a:xfrm>
            <a:off x="3073821" y="6416984"/>
            <a:ext cx="25501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Persona Template | safedata.umd.edu | 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2439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2442C02-0AF8-A14C-B6F6-9AC0022E69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2D910-E3AF-DC41-861E-F33E1C4B6AA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F81B0-8A69-5245-814B-2E76E5EFE54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37C7BD-2732-F148-8917-C5BB13A3EFA8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182982-56CE-5D46-8DBC-9899279FA7F7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6F4ACA-3251-9D4D-8670-8849B3B038B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30540DB-A6D4-0341-9965-F52A86D3BD9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177B79-367B-6F42-90C3-78636221A8D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01969AE-BA54-164D-93C5-736EF166756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4656794-0F59-9D42-A98E-C3109A7925E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639D91A-9D12-0245-9974-3C338B5C30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E5692-09EB-ED41-82EB-2FA027BD8DD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5-Point Star 13">
            <a:extLst>
              <a:ext uri="{FF2B5EF4-FFF2-40B4-BE49-F238E27FC236}">
                <a16:creationId xmlns:a16="http://schemas.microsoft.com/office/drawing/2014/main" id="{40906A06-7660-EA41-85A8-43F5F1CB0453}"/>
              </a:ext>
            </a:extLst>
          </p:cNvPr>
          <p:cNvSpPr/>
          <p:nvPr/>
        </p:nvSpPr>
        <p:spPr>
          <a:xfrm>
            <a:off x="6821368" y="134129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>
            <a:extLst>
              <a:ext uri="{FF2B5EF4-FFF2-40B4-BE49-F238E27FC236}">
                <a16:creationId xmlns:a16="http://schemas.microsoft.com/office/drawing/2014/main" id="{BB5808E0-B838-F745-9B70-79B46D5A9488}"/>
              </a:ext>
            </a:extLst>
          </p:cNvPr>
          <p:cNvSpPr/>
          <p:nvPr/>
        </p:nvSpPr>
        <p:spPr>
          <a:xfrm>
            <a:off x="7097254" y="134129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>
            <a:extLst>
              <a:ext uri="{FF2B5EF4-FFF2-40B4-BE49-F238E27FC236}">
                <a16:creationId xmlns:a16="http://schemas.microsoft.com/office/drawing/2014/main" id="{69D1695E-611B-AD40-B8FA-B5769C879E32}"/>
              </a:ext>
            </a:extLst>
          </p:cNvPr>
          <p:cNvSpPr/>
          <p:nvPr/>
        </p:nvSpPr>
        <p:spPr>
          <a:xfrm>
            <a:off x="6821368" y="2093392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>
            <a:extLst>
              <a:ext uri="{FF2B5EF4-FFF2-40B4-BE49-F238E27FC236}">
                <a16:creationId xmlns:a16="http://schemas.microsoft.com/office/drawing/2014/main" id="{0E9CAB22-BA92-2C49-86A2-72C42CFC2B51}"/>
              </a:ext>
            </a:extLst>
          </p:cNvPr>
          <p:cNvSpPr/>
          <p:nvPr/>
        </p:nvSpPr>
        <p:spPr>
          <a:xfrm>
            <a:off x="7097254" y="2093392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51ACEC1D-DC26-3141-950E-4EBB6BB9406F}"/>
              </a:ext>
            </a:extLst>
          </p:cNvPr>
          <p:cNvSpPr/>
          <p:nvPr/>
        </p:nvSpPr>
        <p:spPr>
          <a:xfrm>
            <a:off x="7373140" y="134129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>
            <a:extLst>
              <a:ext uri="{FF2B5EF4-FFF2-40B4-BE49-F238E27FC236}">
                <a16:creationId xmlns:a16="http://schemas.microsoft.com/office/drawing/2014/main" id="{285DBB6C-6FC0-544D-B554-0BFB89C290B8}"/>
              </a:ext>
            </a:extLst>
          </p:cNvPr>
          <p:cNvSpPr/>
          <p:nvPr/>
        </p:nvSpPr>
        <p:spPr>
          <a:xfrm>
            <a:off x="7649026" y="134129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>
            <a:extLst>
              <a:ext uri="{FF2B5EF4-FFF2-40B4-BE49-F238E27FC236}">
                <a16:creationId xmlns:a16="http://schemas.microsoft.com/office/drawing/2014/main" id="{32555095-A5D6-C749-BA3C-DB6CC28CB59E}"/>
              </a:ext>
            </a:extLst>
          </p:cNvPr>
          <p:cNvSpPr/>
          <p:nvPr/>
        </p:nvSpPr>
        <p:spPr>
          <a:xfrm>
            <a:off x="6821368" y="2845491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>
            <a:extLst>
              <a:ext uri="{FF2B5EF4-FFF2-40B4-BE49-F238E27FC236}">
                <a16:creationId xmlns:a16="http://schemas.microsoft.com/office/drawing/2014/main" id="{C13A404E-8A08-B54E-9F46-3F5D7CFF2D08}"/>
              </a:ext>
            </a:extLst>
          </p:cNvPr>
          <p:cNvSpPr/>
          <p:nvPr/>
        </p:nvSpPr>
        <p:spPr>
          <a:xfrm>
            <a:off x="7097254" y="2845491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>
            <a:extLst>
              <a:ext uri="{FF2B5EF4-FFF2-40B4-BE49-F238E27FC236}">
                <a16:creationId xmlns:a16="http://schemas.microsoft.com/office/drawing/2014/main" id="{759D6A76-CBCA-9644-B61C-BE4095366BB2}"/>
              </a:ext>
            </a:extLst>
          </p:cNvPr>
          <p:cNvSpPr/>
          <p:nvPr/>
        </p:nvSpPr>
        <p:spPr>
          <a:xfrm>
            <a:off x="7373140" y="2845491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>
            <a:extLst>
              <a:ext uri="{FF2B5EF4-FFF2-40B4-BE49-F238E27FC236}">
                <a16:creationId xmlns:a16="http://schemas.microsoft.com/office/drawing/2014/main" id="{98208E1F-BF16-DE45-AC21-04CA2D1B87C7}"/>
              </a:ext>
            </a:extLst>
          </p:cNvPr>
          <p:cNvSpPr/>
          <p:nvPr/>
        </p:nvSpPr>
        <p:spPr>
          <a:xfrm>
            <a:off x="7924912" y="134129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>
            <a:extLst>
              <a:ext uri="{FF2B5EF4-FFF2-40B4-BE49-F238E27FC236}">
                <a16:creationId xmlns:a16="http://schemas.microsoft.com/office/drawing/2014/main" id="{2E9F02EF-67D9-9849-9A9D-0AA5D90E9209}"/>
              </a:ext>
            </a:extLst>
          </p:cNvPr>
          <p:cNvSpPr/>
          <p:nvPr/>
        </p:nvSpPr>
        <p:spPr>
          <a:xfrm>
            <a:off x="7373140" y="209618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>
            <a:extLst>
              <a:ext uri="{FF2B5EF4-FFF2-40B4-BE49-F238E27FC236}">
                <a16:creationId xmlns:a16="http://schemas.microsoft.com/office/drawing/2014/main" id="{A40D1C05-FADA-AE41-B063-8EEB1F074984}"/>
              </a:ext>
            </a:extLst>
          </p:cNvPr>
          <p:cNvSpPr/>
          <p:nvPr/>
        </p:nvSpPr>
        <p:spPr>
          <a:xfrm>
            <a:off x="7649026" y="209618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>
            <a:extLst>
              <a:ext uri="{FF2B5EF4-FFF2-40B4-BE49-F238E27FC236}">
                <a16:creationId xmlns:a16="http://schemas.microsoft.com/office/drawing/2014/main" id="{BBE815B8-5B85-D642-84A9-D4389876F76B}"/>
              </a:ext>
            </a:extLst>
          </p:cNvPr>
          <p:cNvSpPr/>
          <p:nvPr/>
        </p:nvSpPr>
        <p:spPr>
          <a:xfrm>
            <a:off x="7924912" y="2096183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>
            <a:extLst>
              <a:ext uri="{FF2B5EF4-FFF2-40B4-BE49-F238E27FC236}">
                <a16:creationId xmlns:a16="http://schemas.microsoft.com/office/drawing/2014/main" id="{06CD2C27-D97C-1F41-A83E-330844DE3114}"/>
              </a:ext>
            </a:extLst>
          </p:cNvPr>
          <p:cNvSpPr/>
          <p:nvPr/>
        </p:nvSpPr>
        <p:spPr>
          <a:xfrm>
            <a:off x="7649026" y="2844471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>
            <a:extLst>
              <a:ext uri="{FF2B5EF4-FFF2-40B4-BE49-F238E27FC236}">
                <a16:creationId xmlns:a16="http://schemas.microsoft.com/office/drawing/2014/main" id="{F9DEE0F0-9592-F646-A3E4-4AF6E1B302F9}"/>
              </a:ext>
            </a:extLst>
          </p:cNvPr>
          <p:cNvSpPr/>
          <p:nvPr/>
        </p:nvSpPr>
        <p:spPr>
          <a:xfrm>
            <a:off x="7924912" y="2844471"/>
            <a:ext cx="275886" cy="264716"/>
          </a:xfrm>
          <a:prstGeom prst="star5">
            <a:avLst/>
          </a:prstGeom>
          <a:solidFill>
            <a:srgbClr val="00A87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39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Objektiv Mk3</vt:lpstr>
      <vt:lpstr>Objektiv Mk3 Medium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Nisa Asgarali-Hoffman</dc:creator>
  <cp:lastModifiedBy>Nisa Asgarali-Hoffman</cp:lastModifiedBy>
  <cp:revision>24</cp:revision>
  <dcterms:created xsi:type="dcterms:W3CDTF">2021-04-20T15:15:01Z</dcterms:created>
  <dcterms:modified xsi:type="dcterms:W3CDTF">2021-04-20T20:36:08Z</dcterms:modified>
</cp:coreProperties>
</file>